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4.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5.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6.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7.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8.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9.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2.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3.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4127" r:id="rId1"/>
    <p:sldMasterId id="2147484134" r:id="rId2"/>
    <p:sldMasterId id="2147484142" r:id="rId3"/>
    <p:sldMasterId id="2147484148" r:id="rId4"/>
    <p:sldMasterId id="2147484154" r:id="rId5"/>
    <p:sldMasterId id="2147483891" r:id="rId6"/>
    <p:sldMasterId id="2147484182" r:id="rId7"/>
    <p:sldMasterId id="2147483988" r:id="rId8"/>
    <p:sldMasterId id="2147484201" r:id="rId9"/>
    <p:sldMasterId id="2147484264" r:id="rId10"/>
  </p:sldMasterIdLst>
  <p:notesMasterIdLst>
    <p:notesMasterId r:id="rId25"/>
  </p:notesMasterIdLst>
  <p:handoutMasterIdLst>
    <p:handoutMasterId r:id="rId26"/>
  </p:handoutMasterIdLst>
  <p:sldIdLst>
    <p:sldId id="2147375265" r:id="rId11"/>
    <p:sldId id="2147375070" r:id="rId12"/>
    <p:sldId id="2147481720" r:id="rId13"/>
    <p:sldId id="2147375373" r:id="rId14"/>
    <p:sldId id="2147481719" r:id="rId15"/>
    <p:sldId id="2147375379" r:id="rId16"/>
    <p:sldId id="2147481717" r:id="rId17"/>
    <p:sldId id="2147375052" r:id="rId18"/>
    <p:sldId id="2147375382" r:id="rId19"/>
    <p:sldId id="2147481718" r:id="rId20"/>
    <p:sldId id="2147481721" r:id="rId21"/>
    <p:sldId id="2147375390" r:id="rId22"/>
    <p:sldId id="2147375367" r:id="rId23"/>
    <p:sldId id="2147375369" r:id="rId24"/>
  </p:sldIdLst>
  <p:sldSz cx="14630400" cy="8229600"/>
  <p:notesSz cx="6858000" cy="9144000"/>
  <p:defaultTextStyle>
    <a:defPPr>
      <a:defRPr lang="en-US"/>
    </a:defPPr>
    <a:lvl1pPr marL="0" algn="l" defTabSz="1097573" rtl="0" eaLnBrk="1" latinLnBrk="0" hangingPunct="1">
      <a:defRPr sz="2160" kern="1200">
        <a:solidFill>
          <a:schemeClr val="tx1"/>
        </a:solidFill>
        <a:latin typeface="+mn-lt"/>
        <a:ea typeface="+mn-ea"/>
        <a:cs typeface="+mn-cs"/>
      </a:defRPr>
    </a:lvl1pPr>
    <a:lvl2pPr marL="548786" algn="l" defTabSz="1097573" rtl="0" eaLnBrk="1" latinLnBrk="0" hangingPunct="1">
      <a:defRPr sz="2160" kern="1200">
        <a:solidFill>
          <a:schemeClr val="tx1"/>
        </a:solidFill>
        <a:latin typeface="+mn-lt"/>
        <a:ea typeface="+mn-ea"/>
        <a:cs typeface="+mn-cs"/>
      </a:defRPr>
    </a:lvl2pPr>
    <a:lvl3pPr marL="1097573" algn="l" defTabSz="1097573" rtl="0" eaLnBrk="1" latinLnBrk="0" hangingPunct="1">
      <a:defRPr sz="2160" kern="1200">
        <a:solidFill>
          <a:schemeClr val="tx1"/>
        </a:solidFill>
        <a:latin typeface="+mn-lt"/>
        <a:ea typeface="+mn-ea"/>
        <a:cs typeface="+mn-cs"/>
      </a:defRPr>
    </a:lvl3pPr>
    <a:lvl4pPr marL="1646358" algn="l" defTabSz="1097573" rtl="0" eaLnBrk="1" latinLnBrk="0" hangingPunct="1">
      <a:defRPr sz="2160" kern="1200">
        <a:solidFill>
          <a:schemeClr val="tx1"/>
        </a:solidFill>
        <a:latin typeface="+mn-lt"/>
        <a:ea typeface="+mn-ea"/>
        <a:cs typeface="+mn-cs"/>
      </a:defRPr>
    </a:lvl4pPr>
    <a:lvl5pPr marL="2195146" algn="l" defTabSz="1097573" rtl="0" eaLnBrk="1" latinLnBrk="0" hangingPunct="1">
      <a:defRPr sz="2160" kern="1200">
        <a:solidFill>
          <a:schemeClr val="tx1"/>
        </a:solidFill>
        <a:latin typeface="+mn-lt"/>
        <a:ea typeface="+mn-ea"/>
        <a:cs typeface="+mn-cs"/>
      </a:defRPr>
    </a:lvl5pPr>
    <a:lvl6pPr marL="2743931" algn="l" defTabSz="1097573" rtl="0" eaLnBrk="1" latinLnBrk="0" hangingPunct="1">
      <a:defRPr sz="2160" kern="1200">
        <a:solidFill>
          <a:schemeClr val="tx1"/>
        </a:solidFill>
        <a:latin typeface="+mn-lt"/>
        <a:ea typeface="+mn-ea"/>
        <a:cs typeface="+mn-cs"/>
      </a:defRPr>
    </a:lvl6pPr>
    <a:lvl7pPr marL="3292718" algn="l" defTabSz="1097573" rtl="0" eaLnBrk="1" latinLnBrk="0" hangingPunct="1">
      <a:defRPr sz="2160" kern="1200">
        <a:solidFill>
          <a:schemeClr val="tx1"/>
        </a:solidFill>
        <a:latin typeface="+mn-lt"/>
        <a:ea typeface="+mn-ea"/>
        <a:cs typeface="+mn-cs"/>
      </a:defRPr>
    </a:lvl7pPr>
    <a:lvl8pPr marL="3841504" algn="l" defTabSz="1097573" rtl="0" eaLnBrk="1" latinLnBrk="0" hangingPunct="1">
      <a:defRPr sz="2160" kern="1200">
        <a:solidFill>
          <a:schemeClr val="tx1"/>
        </a:solidFill>
        <a:latin typeface="+mn-lt"/>
        <a:ea typeface="+mn-ea"/>
        <a:cs typeface="+mn-cs"/>
      </a:defRPr>
    </a:lvl8pPr>
    <a:lvl9pPr marL="4390291" algn="l" defTabSz="1097573" rtl="0" eaLnBrk="1" latinLnBrk="0" hangingPunct="1">
      <a:defRPr sz="216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userDrawn="1">
          <p15:clr>
            <a:srgbClr val="A4A3A4"/>
          </p15:clr>
        </p15:guide>
        <p15:guide id="2" pos="460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achary Anderson" initials="ZA" lastIdx="26" clrIdx="0">
    <p:extLst>
      <p:ext uri="{19B8F6BF-5375-455C-9EA6-DF929625EA0E}">
        <p15:presenceInfo xmlns:p15="http://schemas.microsoft.com/office/powerpoint/2012/main" userId="S::zanderson@vsapartners.com::b6da4b55-2f36-4779-ba8b-606d779a32e3" providerId="AD"/>
      </p:ext>
    </p:extLst>
  </p:cmAuthor>
  <p:cmAuthor id="2" name="Liz Sadler" initials="LS" lastIdx="36" clrIdx="1">
    <p:extLst>
      <p:ext uri="{19B8F6BF-5375-455C-9EA6-DF929625EA0E}">
        <p15:presenceInfo xmlns:p15="http://schemas.microsoft.com/office/powerpoint/2012/main" userId="Liz Sadl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56EFE"/>
    <a:srgbClr val="F456F4"/>
    <a:srgbClr val="42BE65"/>
    <a:srgbClr val="D2A106"/>
    <a:srgbClr val="F1C21B"/>
    <a:srgbClr val="24A148"/>
    <a:srgbClr val="83B2FF"/>
    <a:srgbClr val="B28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90432"/>
  </p:normalViewPr>
  <p:slideViewPr>
    <p:cSldViewPr snapToObjects="1">
      <p:cViewPr varScale="1">
        <p:scale>
          <a:sx n="80" d="100"/>
          <a:sy n="80" d="100"/>
        </p:scale>
        <p:origin x="1656" y="200"/>
      </p:cViewPr>
      <p:guideLst>
        <p:guide orient="horz" pos="2592"/>
        <p:guide pos="4608"/>
      </p:guideLst>
    </p:cSldViewPr>
  </p:slideViewPr>
  <p:outlineViewPr>
    <p:cViewPr>
      <p:scale>
        <a:sx n="33" d="100"/>
        <a:sy n="33" d="100"/>
      </p:scale>
      <p:origin x="0" y="-12448"/>
    </p:cViewPr>
  </p:outlineViewPr>
  <p:notesTextViewPr>
    <p:cViewPr>
      <p:scale>
        <a:sx n="125" d="100"/>
        <a:sy n="125" d="100"/>
      </p:scale>
      <p:origin x="0" y="0"/>
    </p:cViewPr>
  </p:notesTextViewPr>
  <p:sorterViewPr>
    <p:cViewPr>
      <p:scale>
        <a:sx n="65" d="100"/>
        <a:sy n="65" d="100"/>
      </p:scale>
      <p:origin x="0" y="0"/>
    </p:cViewPr>
  </p:sorterViewPr>
  <p:notesViewPr>
    <p:cSldViewPr snapToObjects="1">
      <p:cViewPr varScale="1">
        <p:scale>
          <a:sx n="124" d="100"/>
          <a:sy n="124" d="100"/>
        </p:scale>
        <p:origin x="331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91786141582729497"/>
          <c:h val="0.90183792815371799"/>
        </c:manualLayout>
      </c:layout>
      <c:barChart>
        <c:barDir val="bar"/>
        <c:grouping val="stacked"/>
        <c:varyColors val="0"/>
        <c:ser>
          <c:idx val="0"/>
          <c:order val="0"/>
          <c:tx>
            <c:strRef>
              <c:f>Sheet1!$B$1</c:f>
              <c:strCache>
                <c:ptCount val="1"/>
                <c:pt idx="0">
                  <c:v>answer</c:v>
                </c:pt>
              </c:strCache>
            </c:strRef>
          </c:tx>
          <c:spPr>
            <a:solidFill>
              <a:srgbClr val="A56EFE"/>
            </a:solidFill>
            <a:ln>
              <a:noFill/>
            </a:ln>
            <a:effectLst/>
          </c:spPr>
          <c:invertIfNegative val="0"/>
          <c:dPt>
            <c:idx val="0"/>
            <c:invertIfNegative val="0"/>
            <c:bubble3D val="0"/>
            <c:spPr>
              <a:solidFill>
                <a:srgbClr val="A56EFE"/>
              </a:solidFill>
              <a:ln>
                <a:noFill/>
              </a:ln>
              <a:effectLst/>
            </c:spPr>
            <c:extLst>
              <c:ext xmlns:c16="http://schemas.microsoft.com/office/drawing/2014/chart" uri="{C3380CC4-5D6E-409C-BE32-E72D297353CC}">
                <c16:uniqueId val="{00000001-C2A8-564A-8B29-7833AB389E8B}"/>
              </c:ext>
            </c:extLst>
          </c:dPt>
          <c:dPt>
            <c:idx val="1"/>
            <c:invertIfNegative val="0"/>
            <c:bubble3D val="0"/>
            <c:spPr>
              <a:solidFill>
                <a:srgbClr val="A56EFE"/>
              </a:solidFill>
              <a:ln>
                <a:noFill/>
              </a:ln>
              <a:effectLst/>
            </c:spPr>
            <c:extLst>
              <c:ext xmlns:c16="http://schemas.microsoft.com/office/drawing/2014/chart" uri="{C3380CC4-5D6E-409C-BE32-E72D297353CC}">
                <c16:uniqueId val="{00000003-C2A8-564A-8B29-7833AB389E8B}"/>
              </c:ext>
            </c:extLst>
          </c:dPt>
          <c:dPt>
            <c:idx val="2"/>
            <c:invertIfNegative val="0"/>
            <c:bubble3D val="0"/>
            <c:spPr>
              <a:solidFill>
                <a:srgbClr val="A56EFE"/>
              </a:solidFill>
              <a:ln>
                <a:noFill/>
              </a:ln>
              <a:effectLst/>
            </c:spPr>
            <c:extLst>
              <c:ext xmlns:c16="http://schemas.microsoft.com/office/drawing/2014/chart" uri="{C3380CC4-5D6E-409C-BE32-E72D297353CC}">
                <c16:uniqueId val="{00000005-C2A8-564A-8B29-7833AB389E8B}"/>
              </c:ext>
            </c:extLst>
          </c:dPt>
          <c:dPt>
            <c:idx val="3"/>
            <c:invertIfNegative val="0"/>
            <c:bubble3D val="0"/>
            <c:spPr>
              <a:solidFill>
                <a:srgbClr val="A56EFE"/>
              </a:solidFill>
              <a:ln>
                <a:noFill/>
              </a:ln>
              <a:effectLst/>
            </c:spPr>
            <c:extLst>
              <c:ext xmlns:c16="http://schemas.microsoft.com/office/drawing/2014/chart" uri="{C3380CC4-5D6E-409C-BE32-E72D297353CC}">
                <c16:uniqueId val="{00000007-C2A8-564A-8B29-7833AB389E8B}"/>
              </c:ext>
            </c:extLst>
          </c:dPt>
          <c:dPt>
            <c:idx val="4"/>
            <c:invertIfNegative val="0"/>
            <c:bubble3D val="0"/>
            <c:spPr>
              <a:solidFill>
                <a:srgbClr val="A56EFE"/>
              </a:solidFill>
              <a:ln>
                <a:noFill/>
              </a:ln>
              <a:effectLst/>
            </c:spPr>
            <c:extLst>
              <c:ext xmlns:c16="http://schemas.microsoft.com/office/drawing/2014/chart" uri="{C3380CC4-5D6E-409C-BE32-E72D297353CC}">
                <c16:uniqueId val="{00000009-C2A8-564A-8B29-7833AB389E8B}"/>
              </c:ext>
            </c:extLst>
          </c:dPt>
          <c:dPt>
            <c:idx val="5"/>
            <c:invertIfNegative val="0"/>
            <c:bubble3D val="0"/>
            <c:spPr>
              <a:solidFill>
                <a:srgbClr val="A56EFE"/>
              </a:solidFill>
              <a:ln>
                <a:noFill/>
              </a:ln>
              <a:effectLst/>
            </c:spPr>
            <c:extLst>
              <c:ext xmlns:c16="http://schemas.microsoft.com/office/drawing/2014/chart" uri="{C3380CC4-5D6E-409C-BE32-E72D297353CC}">
                <c16:uniqueId val="{0000000B-C2A8-564A-8B29-7833AB389E8B}"/>
              </c:ext>
            </c:extLst>
          </c:dPt>
          <c:dPt>
            <c:idx val="6"/>
            <c:invertIfNegative val="0"/>
            <c:bubble3D val="0"/>
            <c:spPr>
              <a:solidFill>
                <a:srgbClr val="A56EFE"/>
              </a:solidFill>
              <a:ln>
                <a:noFill/>
              </a:ln>
              <a:effectLst/>
            </c:spPr>
            <c:extLst>
              <c:ext xmlns:c16="http://schemas.microsoft.com/office/drawing/2014/chart" uri="{C3380CC4-5D6E-409C-BE32-E72D297353CC}">
                <c16:uniqueId val="{0000000D-C2A8-564A-8B29-7833AB389E8B}"/>
              </c:ext>
            </c:extLst>
          </c:dPt>
          <c:dPt>
            <c:idx val="7"/>
            <c:invertIfNegative val="0"/>
            <c:bubble3D val="0"/>
            <c:spPr>
              <a:solidFill>
                <a:srgbClr val="A56EFE"/>
              </a:solidFill>
              <a:ln>
                <a:noFill/>
              </a:ln>
              <a:effectLst/>
            </c:spPr>
            <c:extLst>
              <c:ext xmlns:c16="http://schemas.microsoft.com/office/drawing/2014/chart" uri="{C3380CC4-5D6E-409C-BE32-E72D297353CC}">
                <c16:uniqueId val="{0000000F-C2A8-564A-8B29-7833AB389E8B}"/>
              </c:ext>
            </c:extLst>
          </c:dPt>
          <c:cat>
            <c:numRef>
              <c:f>Sheet1!$A$2:$A$4</c:f>
              <c:numCache>
                <c:formatCode>General</c:formatCode>
                <c:ptCount val="3"/>
                <c:pt idx="0">
                  <c:v>38</c:v>
                </c:pt>
                <c:pt idx="1">
                  <c:v>28</c:v>
                </c:pt>
                <c:pt idx="2">
                  <c:v>19</c:v>
                </c:pt>
              </c:numCache>
            </c:numRef>
          </c:cat>
          <c:val>
            <c:numRef>
              <c:f>Sheet1!$B$2:$B$4</c:f>
              <c:numCache>
                <c:formatCode>General</c:formatCode>
                <c:ptCount val="3"/>
                <c:pt idx="0">
                  <c:v>76</c:v>
                </c:pt>
                <c:pt idx="1">
                  <c:v>54</c:v>
                </c:pt>
                <c:pt idx="2">
                  <c:v>38</c:v>
                </c:pt>
              </c:numCache>
            </c:numRef>
          </c:val>
          <c:extLst>
            <c:ext xmlns:c16="http://schemas.microsoft.com/office/drawing/2014/chart" uri="{C3380CC4-5D6E-409C-BE32-E72D297353CC}">
              <c16:uniqueId val="{00000010-C2A8-564A-8B29-7833AB389E8B}"/>
            </c:ext>
          </c:extLst>
        </c:ser>
        <c:ser>
          <c:idx val="1"/>
          <c:order val="1"/>
          <c:tx>
            <c:strRef>
              <c:f>Sheet1!$C$1</c:f>
              <c:strCache>
                <c:ptCount val="1"/>
                <c:pt idx="0">
                  <c:v>remainder</c:v>
                </c:pt>
              </c:strCache>
            </c:strRef>
          </c:tx>
          <c:spPr>
            <a:solidFill>
              <a:schemeClr val="bg1"/>
            </a:solidFill>
            <a:ln>
              <a:noFill/>
            </a:ln>
            <a:effectLst/>
          </c:spPr>
          <c:invertIfNegative val="0"/>
          <c:dPt>
            <c:idx val="0"/>
            <c:invertIfNegative val="0"/>
            <c:bubble3D val="0"/>
            <c:spPr>
              <a:solidFill>
                <a:srgbClr val="C6C6C6"/>
              </a:solidFill>
              <a:ln>
                <a:noFill/>
              </a:ln>
              <a:effectLst/>
            </c:spPr>
            <c:extLst>
              <c:ext xmlns:c16="http://schemas.microsoft.com/office/drawing/2014/chart" uri="{C3380CC4-5D6E-409C-BE32-E72D297353CC}">
                <c16:uniqueId val="{00000012-C2A8-564A-8B29-7833AB389E8B}"/>
              </c:ext>
            </c:extLst>
          </c:dPt>
          <c:dPt>
            <c:idx val="1"/>
            <c:invertIfNegative val="0"/>
            <c:bubble3D val="0"/>
            <c:spPr>
              <a:solidFill>
                <a:srgbClr val="C6C6C6"/>
              </a:solidFill>
              <a:ln>
                <a:noFill/>
              </a:ln>
              <a:effectLst/>
            </c:spPr>
            <c:extLst>
              <c:ext xmlns:c16="http://schemas.microsoft.com/office/drawing/2014/chart" uri="{C3380CC4-5D6E-409C-BE32-E72D297353CC}">
                <c16:uniqueId val="{00000014-C2A8-564A-8B29-7833AB389E8B}"/>
              </c:ext>
            </c:extLst>
          </c:dPt>
          <c:dPt>
            <c:idx val="2"/>
            <c:invertIfNegative val="0"/>
            <c:bubble3D val="0"/>
            <c:spPr>
              <a:solidFill>
                <a:srgbClr val="C6C6C6"/>
              </a:solidFill>
              <a:ln>
                <a:noFill/>
              </a:ln>
              <a:effectLst/>
            </c:spPr>
            <c:extLst>
              <c:ext xmlns:c16="http://schemas.microsoft.com/office/drawing/2014/chart" uri="{C3380CC4-5D6E-409C-BE32-E72D297353CC}">
                <c16:uniqueId val="{00000016-C2A8-564A-8B29-7833AB389E8B}"/>
              </c:ext>
            </c:extLst>
          </c:dPt>
          <c:dPt>
            <c:idx val="3"/>
            <c:invertIfNegative val="0"/>
            <c:bubble3D val="0"/>
            <c:spPr>
              <a:solidFill>
                <a:srgbClr val="C6C6C6"/>
              </a:solidFill>
              <a:ln>
                <a:noFill/>
              </a:ln>
              <a:effectLst/>
            </c:spPr>
            <c:extLst>
              <c:ext xmlns:c16="http://schemas.microsoft.com/office/drawing/2014/chart" uri="{C3380CC4-5D6E-409C-BE32-E72D297353CC}">
                <c16:uniqueId val="{00000018-C2A8-564A-8B29-7833AB389E8B}"/>
              </c:ext>
            </c:extLst>
          </c:dPt>
          <c:dPt>
            <c:idx val="4"/>
            <c:invertIfNegative val="0"/>
            <c:bubble3D val="0"/>
            <c:spPr>
              <a:solidFill>
                <a:srgbClr val="C6C6C6"/>
              </a:solidFill>
              <a:ln>
                <a:noFill/>
              </a:ln>
              <a:effectLst/>
            </c:spPr>
            <c:extLst>
              <c:ext xmlns:c16="http://schemas.microsoft.com/office/drawing/2014/chart" uri="{C3380CC4-5D6E-409C-BE32-E72D297353CC}">
                <c16:uniqueId val="{0000001A-C2A8-564A-8B29-7833AB389E8B}"/>
              </c:ext>
            </c:extLst>
          </c:dPt>
          <c:dPt>
            <c:idx val="5"/>
            <c:invertIfNegative val="0"/>
            <c:bubble3D val="0"/>
            <c:spPr>
              <a:solidFill>
                <a:srgbClr val="C6C6C6"/>
              </a:solidFill>
              <a:ln>
                <a:noFill/>
              </a:ln>
              <a:effectLst/>
            </c:spPr>
            <c:extLst>
              <c:ext xmlns:c16="http://schemas.microsoft.com/office/drawing/2014/chart" uri="{C3380CC4-5D6E-409C-BE32-E72D297353CC}">
                <c16:uniqueId val="{0000001C-C2A8-564A-8B29-7833AB389E8B}"/>
              </c:ext>
            </c:extLst>
          </c:dPt>
          <c:dPt>
            <c:idx val="6"/>
            <c:invertIfNegative val="0"/>
            <c:bubble3D val="0"/>
            <c:spPr>
              <a:solidFill>
                <a:srgbClr val="C6C6C6"/>
              </a:solidFill>
              <a:ln>
                <a:noFill/>
              </a:ln>
              <a:effectLst/>
            </c:spPr>
            <c:extLst>
              <c:ext xmlns:c16="http://schemas.microsoft.com/office/drawing/2014/chart" uri="{C3380CC4-5D6E-409C-BE32-E72D297353CC}">
                <c16:uniqueId val="{0000001E-C2A8-564A-8B29-7833AB389E8B}"/>
              </c:ext>
            </c:extLst>
          </c:dPt>
          <c:dPt>
            <c:idx val="7"/>
            <c:invertIfNegative val="0"/>
            <c:bubble3D val="0"/>
            <c:spPr>
              <a:solidFill>
                <a:srgbClr val="C6C6C6"/>
              </a:solidFill>
              <a:ln>
                <a:noFill/>
              </a:ln>
              <a:effectLst/>
            </c:spPr>
            <c:extLst>
              <c:ext xmlns:c16="http://schemas.microsoft.com/office/drawing/2014/chart" uri="{C3380CC4-5D6E-409C-BE32-E72D297353CC}">
                <c16:uniqueId val="{00000020-C2A8-564A-8B29-7833AB389E8B}"/>
              </c:ext>
            </c:extLst>
          </c:dPt>
          <c:cat>
            <c:numRef>
              <c:f>Sheet1!$A$2:$A$4</c:f>
              <c:numCache>
                <c:formatCode>General</c:formatCode>
                <c:ptCount val="3"/>
                <c:pt idx="0">
                  <c:v>38</c:v>
                </c:pt>
                <c:pt idx="1">
                  <c:v>28</c:v>
                </c:pt>
                <c:pt idx="2">
                  <c:v>19</c:v>
                </c:pt>
              </c:numCache>
            </c:numRef>
          </c:cat>
          <c:val>
            <c:numRef>
              <c:f>Sheet1!$C$2:$C$4</c:f>
              <c:numCache>
                <c:formatCode>General</c:formatCode>
                <c:ptCount val="3"/>
                <c:pt idx="0">
                  <c:v>62</c:v>
                </c:pt>
                <c:pt idx="1">
                  <c:v>72</c:v>
                </c:pt>
                <c:pt idx="2">
                  <c:v>81</c:v>
                </c:pt>
              </c:numCache>
            </c:numRef>
          </c:val>
          <c:extLst>
            <c:ext xmlns:c16="http://schemas.microsoft.com/office/drawing/2014/chart" uri="{C3380CC4-5D6E-409C-BE32-E72D297353CC}">
              <c16:uniqueId val="{00000021-C2A8-564A-8B29-7833AB389E8B}"/>
            </c:ext>
          </c:extLst>
        </c:ser>
        <c:dLbls>
          <c:showLegendKey val="0"/>
          <c:showVal val="0"/>
          <c:showCatName val="0"/>
          <c:showSerName val="0"/>
          <c:showPercent val="0"/>
          <c:showBubbleSize val="0"/>
        </c:dLbls>
        <c:gapWidth val="200"/>
        <c:overlap val="100"/>
        <c:axId val="173310960"/>
        <c:axId val="173312736"/>
      </c:barChart>
      <c:catAx>
        <c:axId val="173310960"/>
        <c:scaling>
          <c:orientation val="maxMin"/>
        </c:scaling>
        <c:delete val="1"/>
        <c:axPos val="l"/>
        <c:numFmt formatCode="General" sourceLinked="1"/>
        <c:majorTickMark val="out"/>
        <c:minorTickMark val="none"/>
        <c:tickLblPos val="nextTo"/>
        <c:crossAx val="173312736"/>
        <c:crosses val="autoZero"/>
        <c:auto val="1"/>
        <c:lblAlgn val="ctr"/>
        <c:lblOffset val="100"/>
        <c:noMultiLvlLbl val="0"/>
      </c:catAx>
      <c:valAx>
        <c:axId val="173312736"/>
        <c:scaling>
          <c:orientation val="minMax"/>
          <c:max val="100"/>
          <c:min val="0"/>
        </c:scaling>
        <c:delete val="0"/>
        <c:axPos val="t"/>
        <c:numFmt formatCode="#,##0" sourceLinked="0"/>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IBM Plex Sans" panose="020B0503050000000000" pitchFamily="34" charset="77"/>
                <a:ea typeface="+mn-ea"/>
                <a:cs typeface="+mn-cs"/>
              </a:defRPr>
            </a:pPr>
            <a:endParaRPr lang="en-US"/>
          </a:p>
        </c:txPr>
        <c:crossAx val="173310960"/>
        <c:crosses val="autoZero"/>
        <c:crossBetween val="between"/>
        <c:majorUnit val="25"/>
        <c:minorUnit val="10"/>
      </c:valAx>
      <c:spPr>
        <a:noFill/>
        <a:ln w="25400">
          <a:noFill/>
        </a:ln>
        <a:effectLst/>
      </c:spPr>
    </c:plotArea>
    <c:plotVisOnly val="1"/>
    <c:dispBlanksAs val="gap"/>
    <c:showDLblsOverMax val="0"/>
  </c:chart>
  <c:spPr>
    <a:noFill/>
    <a:ln>
      <a:noFill/>
    </a:ln>
    <a:effectLst/>
  </c:spPr>
  <c:txPr>
    <a:bodyPr/>
    <a:lstStyle/>
    <a:p>
      <a:pPr>
        <a:defRPr>
          <a:latin typeface="IBM Plex Sans" panose="020B0503050000000000" pitchFamily="34" charset="77"/>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dk1" tx1="lt1" bg2="dk2" tx2="lt2" accent1="accent1" accent2="accent2" accent3="accent3" accent4="accent4" accent5="accent5" accent6="accent6" hlink="hlink" folHlink="folHlink"/>
  <c:chart>
    <c:autoTitleDeleted val="1"/>
    <c:plotArea>
      <c:layout>
        <c:manualLayout>
          <c:layoutTarget val="inner"/>
          <c:xMode val="edge"/>
          <c:yMode val="edge"/>
          <c:x val="3.8695100886166997E-2"/>
          <c:y val="3.1328320802004997E-2"/>
          <c:w val="0.91786141582729497"/>
          <c:h val="0.90183792815371799"/>
        </c:manualLayout>
      </c:layout>
      <c:barChart>
        <c:barDir val="bar"/>
        <c:grouping val="stacked"/>
        <c:varyColors val="0"/>
        <c:ser>
          <c:idx val="0"/>
          <c:order val="0"/>
          <c:tx>
            <c:strRef>
              <c:f>Sheet1!$B$1</c:f>
              <c:strCache>
                <c:ptCount val="1"/>
                <c:pt idx="0">
                  <c:v>answer</c:v>
                </c:pt>
              </c:strCache>
            </c:strRef>
          </c:tx>
          <c:spPr>
            <a:solidFill>
              <a:srgbClr val="A56EFE"/>
            </a:solidFill>
            <a:ln>
              <a:noFill/>
            </a:ln>
            <a:effectLst/>
          </c:spPr>
          <c:invertIfNegative val="0"/>
          <c:dPt>
            <c:idx val="0"/>
            <c:invertIfNegative val="0"/>
            <c:bubble3D val="0"/>
            <c:spPr>
              <a:solidFill>
                <a:srgbClr val="A56EFE"/>
              </a:solidFill>
              <a:ln>
                <a:noFill/>
              </a:ln>
              <a:effectLst/>
            </c:spPr>
            <c:extLst>
              <c:ext xmlns:c16="http://schemas.microsoft.com/office/drawing/2014/chart" uri="{C3380CC4-5D6E-409C-BE32-E72D297353CC}">
                <c16:uniqueId val="{00000001-B7D0-744B-966E-85514F1CC5CB}"/>
              </c:ext>
            </c:extLst>
          </c:dPt>
          <c:dPt>
            <c:idx val="1"/>
            <c:invertIfNegative val="0"/>
            <c:bubble3D val="0"/>
            <c:spPr>
              <a:solidFill>
                <a:srgbClr val="A56EFE"/>
              </a:solidFill>
              <a:ln>
                <a:noFill/>
              </a:ln>
              <a:effectLst/>
            </c:spPr>
            <c:extLst>
              <c:ext xmlns:c16="http://schemas.microsoft.com/office/drawing/2014/chart" uri="{C3380CC4-5D6E-409C-BE32-E72D297353CC}">
                <c16:uniqueId val="{00000003-B7D0-744B-966E-85514F1CC5CB}"/>
              </c:ext>
            </c:extLst>
          </c:dPt>
          <c:dPt>
            <c:idx val="2"/>
            <c:invertIfNegative val="0"/>
            <c:bubble3D val="0"/>
            <c:spPr>
              <a:solidFill>
                <a:srgbClr val="A56EFE"/>
              </a:solidFill>
              <a:ln>
                <a:noFill/>
              </a:ln>
              <a:effectLst/>
            </c:spPr>
            <c:extLst>
              <c:ext xmlns:c16="http://schemas.microsoft.com/office/drawing/2014/chart" uri="{C3380CC4-5D6E-409C-BE32-E72D297353CC}">
                <c16:uniqueId val="{00000005-B7D0-744B-966E-85514F1CC5CB}"/>
              </c:ext>
            </c:extLst>
          </c:dPt>
          <c:dPt>
            <c:idx val="3"/>
            <c:invertIfNegative val="0"/>
            <c:bubble3D val="0"/>
            <c:spPr>
              <a:solidFill>
                <a:srgbClr val="A56EFE"/>
              </a:solidFill>
              <a:ln>
                <a:noFill/>
              </a:ln>
              <a:effectLst/>
            </c:spPr>
            <c:extLst>
              <c:ext xmlns:c16="http://schemas.microsoft.com/office/drawing/2014/chart" uri="{C3380CC4-5D6E-409C-BE32-E72D297353CC}">
                <c16:uniqueId val="{00000007-B7D0-744B-966E-85514F1CC5CB}"/>
              </c:ext>
            </c:extLst>
          </c:dPt>
          <c:dPt>
            <c:idx val="4"/>
            <c:invertIfNegative val="0"/>
            <c:bubble3D val="0"/>
            <c:spPr>
              <a:solidFill>
                <a:srgbClr val="A56EFE"/>
              </a:solidFill>
              <a:ln>
                <a:noFill/>
              </a:ln>
              <a:effectLst/>
            </c:spPr>
            <c:extLst>
              <c:ext xmlns:c16="http://schemas.microsoft.com/office/drawing/2014/chart" uri="{C3380CC4-5D6E-409C-BE32-E72D297353CC}">
                <c16:uniqueId val="{00000009-B7D0-744B-966E-85514F1CC5CB}"/>
              </c:ext>
            </c:extLst>
          </c:dPt>
          <c:dPt>
            <c:idx val="5"/>
            <c:invertIfNegative val="0"/>
            <c:bubble3D val="0"/>
            <c:spPr>
              <a:solidFill>
                <a:srgbClr val="A56EFE"/>
              </a:solidFill>
              <a:ln>
                <a:noFill/>
              </a:ln>
              <a:effectLst/>
            </c:spPr>
            <c:extLst>
              <c:ext xmlns:c16="http://schemas.microsoft.com/office/drawing/2014/chart" uri="{C3380CC4-5D6E-409C-BE32-E72D297353CC}">
                <c16:uniqueId val="{0000000B-B7D0-744B-966E-85514F1CC5CB}"/>
              </c:ext>
            </c:extLst>
          </c:dPt>
          <c:dPt>
            <c:idx val="6"/>
            <c:invertIfNegative val="0"/>
            <c:bubble3D val="0"/>
            <c:spPr>
              <a:solidFill>
                <a:srgbClr val="A56EFE"/>
              </a:solidFill>
              <a:ln>
                <a:noFill/>
              </a:ln>
              <a:effectLst/>
            </c:spPr>
            <c:extLst>
              <c:ext xmlns:c16="http://schemas.microsoft.com/office/drawing/2014/chart" uri="{C3380CC4-5D6E-409C-BE32-E72D297353CC}">
                <c16:uniqueId val="{0000000D-B7D0-744B-966E-85514F1CC5CB}"/>
              </c:ext>
            </c:extLst>
          </c:dPt>
          <c:dPt>
            <c:idx val="7"/>
            <c:invertIfNegative val="0"/>
            <c:bubble3D val="0"/>
            <c:spPr>
              <a:solidFill>
                <a:srgbClr val="A56EFE"/>
              </a:solidFill>
              <a:ln>
                <a:noFill/>
              </a:ln>
              <a:effectLst/>
            </c:spPr>
            <c:extLst>
              <c:ext xmlns:c16="http://schemas.microsoft.com/office/drawing/2014/chart" uri="{C3380CC4-5D6E-409C-BE32-E72D297353CC}">
                <c16:uniqueId val="{0000000F-B7D0-744B-966E-85514F1CC5CB}"/>
              </c:ext>
            </c:extLst>
          </c:dPt>
          <c:cat>
            <c:numRef>
              <c:f>Sheet1!$A$2:$A$7</c:f>
              <c:numCache>
                <c:formatCode>General</c:formatCode>
                <c:ptCount val="6"/>
                <c:pt idx="0">
                  <c:v>47</c:v>
                </c:pt>
                <c:pt idx="1">
                  <c:v>28</c:v>
                </c:pt>
                <c:pt idx="2">
                  <c:v>19</c:v>
                </c:pt>
              </c:numCache>
            </c:numRef>
          </c:cat>
          <c:val>
            <c:numRef>
              <c:f>Sheet1!$B$2:$B$7</c:f>
              <c:numCache>
                <c:formatCode>General</c:formatCode>
                <c:ptCount val="6"/>
                <c:pt idx="0">
                  <c:v>47</c:v>
                </c:pt>
                <c:pt idx="1">
                  <c:v>41</c:v>
                </c:pt>
                <c:pt idx="2">
                  <c:v>40</c:v>
                </c:pt>
                <c:pt idx="3">
                  <c:v>39</c:v>
                </c:pt>
                <c:pt idx="4">
                  <c:v>38</c:v>
                </c:pt>
                <c:pt idx="5">
                  <c:v>38</c:v>
                </c:pt>
              </c:numCache>
            </c:numRef>
          </c:val>
          <c:extLst>
            <c:ext xmlns:c16="http://schemas.microsoft.com/office/drawing/2014/chart" uri="{C3380CC4-5D6E-409C-BE32-E72D297353CC}">
              <c16:uniqueId val="{00000010-B7D0-744B-966E-85514F1CC5CB}"/>
            </c:ext>
          </c:extLst>
        </c:ser>
        <c:ser>
          <c:idx val="1"/>
          <c:order val="1"/>
          <c:tx>
            <c:strRef>
              <c:f>Sheet1!$C$1</c:f>
              <c:strCache>
                <c:ptCount val="1"/>
                <c:pt idx="0">
                  <c:v>remainder</c:v>
                </c:pt>
              </c:strCache>
            </c:strRef>
          </c:tx>
          <c:spPr>
            <a:solidFill>
              <a:schemeClr val="bg1"/>
            </a:solidFill>
            <a:ln>
              <a:noFill/>
            </a:ln>
            <a:effectLst/>
          </c:spPr>
          <c:invertIfNegative val="0"/>
          <c:dPt>
            <c:idx val="0"/>
            <c:invertIfNegative val="0"/>
            <c:bubble3D val="0"/>
            <c:spPr>
              <a:solidFill>
                <a:srgbClr val="C6C6C6"/>
              </a:solidFill>
              <a:ln>
                <a:noFill/>
              </a:ln>
              <a:effectLst/>
            </c:spPr>
            <c:extLst>
              <c:ext xmlns:c16="http://schemas.microsoft.com/office/drawing/2014/chart" uri="{C3380CC4-5D6E-409C-BE32-E72D297353CC}">
                <c16:uniqueId val="{00000012-B7D0-744B-966E-85514F1CC5CB}"/>
              </c:ext>
            </c:extLst>
          </c:dPt>
          <c:dPt>
            <c:idx val="1"/>
            <c:invertIfNegative val="0"/>
            <c:bubble3D val="0"/>
            <c:spPr>
              <a:solidFill>
                <a:srgbClr val="C6C6C6"/>
              </a:solidFill>
              <a:ln>
                <a:noFill/>
              </a:ln>
              <a:effectLst/>
            </c:spPr>
            <c:extLst>
              <c:ext xmlns:c16="http://schemas.microsoft.com/office/drawing/2014/chart" uri="{C3380CC4-5D6E-409C-BE32-E72D297353CC}">
                <c16:uniqueId val="{00000014-B7D0-744B-966E-85514F1CC5CB}"/>
              </c:ext>
            </c:extLst>
          </c:dPt>
          <c:dPt>
            <c:idx val="2"/>
            <c:invertIfNegative val="0"/>
            <c:bubble3D val="0"/>
            <c:spPr>
              <a:solidFill>
                <a:srgbClr val="C6C6C6"/>
              </a:solidFill>
              <a:ln>
                <a:noFill/>
              </a:ln>
              <a:effectLst/>
            </c:spPr>
            <c:extLst>
              <c:ext xmlns:c16="http://schemas.microsoft.com/office/drawing/2014/chart" uri="{C3380CC4-5D6E-409C-BE32-E72D297353CC}">
                <c16:uniqueId val="{00000016-B7D0-744B-966E-85514F1CC5CB}"/>
              </c:ext>
            </c:extLst>
          </c:dPt>
          <c:dPt>
            <c:idx val="3"/>
            <c:invertIfNegative val="0"/>
            <c:bubble3D val="0"/>
            <c:spPr>
              <a:solidFill>
                <a:srgbClr val="C6C6C6"/>
              </a:solidFill>
              <a:ln>
                <a:noFill/>
              </a:ln>
              <a:effectLst/>
            </c:spPr>
            <c:extLst>
              <c:ext xmlns:c16="http://schemas.microsoft.com/office/drawing/2014/chart" uri="{C3380CC4-5D6E-409C-BE32-E72D297353CC}">
                <c16:uniqueId val="{00000018-B7D0-744B-966E-85514F1CC5CB}"/>
              </c:ext>
            </c:extLst>
          </c:dPt>
          <c:dPt>
            <c:idx val="4"/>
            <c:invertIfNegative val="0"/>
            <c:bubble3D val="0"/>
            <c:spPr>
              <a:solidFill>
                <a:srgbClr val="C6C6C6"/>
              </a:solidFill>
              <a:ln>
                <a:noFill/>
              </a:ln>
              <a:effectLst/>
            </c:spPr>
            <c:extLst>
              <c:ext xmlns:c16="http://schemas.microsoft.com/office/drawing/2014/chart" uri="{C3380CC4-5D6E-409C-BE32-E72D297353CC}">
                <c16:uniqueId val="{0000001A-B7D0-744B-966E-85514F1CC5CB}"/>
              </c:ext>
            </c:extLst>
          </c:dPt>
          <c:dPt>
            <c:idx val="5"/>
            <c:invertIfNegative val="0"/>
            <c:bubble3D val="0"/>
            <c:spPr>
              <a:solidFill>
                <a:srgbClr val="C6C6C6"/>
              </a:solidFill>
              <a:ln>
                <a:noFill/>
              </a:ln>
              <a:effectLst/>
            </c:spPr>
            <c:extLst>
              <c:ext xmlns:c16="http://schemas.microsoft.com/office/drawing/2014/chart" uri="{C3380CC4-5D6E-409C-BE32-E72D297353CC}">
                <c16:uniqueId val="{0000001C-B7D0-744B-966E-85514F1CC5CB}"/>
              </c:ext>
            </c:extLst>
          </c:dPt>
          <c:dPt>
            <c:idx val="6"/>
            <c:invertIfNegative val="0"/>
            <c:bubble3D val="0"/>
            <c:spPr>
              <a:solidFill>
                <a:srgbClr val="C6C6C6"/>
              </a:solidFill>
              <a:ln>
                <a:noFill/>
              </a:ln>
              <a:effectLst/>
            </c:spPr>
            <c:extLst>
              <c:ext xmlns:c16="http://schemas.microsoft.com/office/drawing/2014/chart" uri="{C3380CC4-5D6E-409C-BE32-E72D297353CC}">
                <c16:uniqueId val="{0000001E-B7D0-744B-966E-85514F1CC5CB}"/>
              </c:ext>
            </c:extLst>
          </c:dPt>
          <c:dPt>
            <c:idx val="7"/>
            <c:invertIfNegative val="0"/>
            <c:bubble3D val="0"/>
            <c:spPr>
              <a:solidFill>
                <a:srgbClr val="C6C6C6"/>
              </a:solidFill>
              <a:ln>
                <a:noFill/>
              </a:ln>
              <a:effectLst/>
            </c:spPr>
            <c:extLst>
              <c:ext xmlns:c16="http://schemas.microsoft.com/office/drawing/2014/chart" uri="{C3380CC4-5D6E-409C-BE32-E72D297353CC}">
                <c16:uniqueId val="{00000020-B7D0-744B-966E-85514F1CC5CB}"/>
              </c:ext>
            </c:extLst>
          </c:dPt>
          <c:cat>
            <c:numRef>
              <c:f>Sheet1!$A$2:$A$7</c:f>
              <c:numCache>
                <c:formatCode>General</c:formatCode>
                <c:ptCount val="6"/>
                <c:pt idx="0">
                  <c:v>47</c:v>
                </c:pt>
                <c:pt idx="1">
                  <c:v>28</c:v>
                </c:pt>
                <c:pt idx="2">
                  <c:v>19</c:v>
                </c:pt>
              </c:numCache>
            </c:numRef>
          </c:cat>
          <c:val>
            <c:numRef>
              <c:f>Sheet1!$C$2:$C$7</c:f>
              <c:numCache>
                <c:formatCode>General</c:formatCode>
                <c:ptCount val="6"/>
                <c:pt idx="0">
                  <c:v>53</c:v>
                </c:pt>
                <c:pt idx="1">
                  <c:v>72</c:v>
                </c:pt>
                <c:pt idx="2">
                  <c:v>81</c:v>
                </c:pt>
                <c:pt idx="3">
                  <c:v>100</c:v>
                </c:pt>
                <c:pt idx="4">
                  <c:v>100</c:v>
                </c:pt>
                <c:pt idx="5">
                  <c:v>100</c:v>
                </c:pt>
              </c:numCache>
            </c:numRef>
          </c:val>
          <c:extLst>
            <c:ext xmlns:c16="http://schemas.microsoft.com/office/drawing/2014/chart" uri="{C3380CC4-5D6E-409C-BE32-E72D297353CC}">
              <c16:uniqueId val="{00000021-B7D0-744B-966E-85514F1CC5CB}"/>
            </c:ext>
          </c:extLst>
        </c:ser>
        <c:dLbls>
          <c:showLegendKey val="0"/>
          <c:showVal val="0"/>
          <c:showCatName val="0"/>
          <c:showSerName val="0"/>
          <c:showPercent val="0"/>
          <c:showBubbleSize val="0"/>
        </c:dLbls>
        <c:gapWidth val="200"/>
        <c:overlap val="100"/>
        <c:axId val="173310960"/>
        <c:axId val="173312736"/>
      </c:barChart>
      <c:catAx>
        <c:axId val="173310960"/>
        <c:scaling>
          <c:orientation val="maxMin"/>
        </c:scaling>
        <c:delete val="1"/>
        <c:axPos val="l"/>
        <c:numFmt formatCode="General" sourceLinked="1"/>
        <c:majorTickMark val="out"/>
        <c:minorTickMark val="none"/>
        <c:tickLblPos val="nextTo"/>
        <c:crossAx val="173312736"/>
        <c:crosses val="autoZero"/>
        <c:auto val="1"/>
        <c:lblAlgn val="ctr"/>
        <c:lblOffset val="100"/>
        <c:noMultiLvlLbl val="0"/>
      </c:catAx>
      <c:valAx>
        <c:axId val="173312736"/>
        <c:scaling>
          <c:orientation val="minMax"/>
          <c:max val="100"/>
          <c:min val="0"/>
        </c:scaling>
        <c:delete val="0"/>
        <c:axPos val="t"/>
        <c:numFmt formatCode="#,##0" sourceLinked="0"/>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IBM Plex Sans" panose="020B0503050000000000" pitchFamily="34" charset="77"/>
                <a:ea typeface="+mn-ea"/>
                <a:cs typeface="+mn-cs"/>
              </a:defRPr>
            </a:pPr>
            <a:endParaRPr lang="en-US"/>
          </a:p>
        </c:txPr>
        <c:crossAx val="173310960"/>
        <c:crosses val="autoZero"/>
        <c:crossBetween val="between"/>
        <c:majorUnit val="25"/>
        <c:minorUnit val="10"/>
      </c:valAx>
      <c:spPr>
        <a:noFill/>
        <a:ln w="25400">
          <a:noFill/>
        </a:ln>
        <a:effectLst/>
      </c:spPr>
    </c:plotArea>
    <c:plotVisOnly val="1"/>
    <c:dispBlanksAs val="gap"/>
    <c:showDLblsOverMax val="0"/>
  </c:chart>
  <c:spPr>
    <a:noFill/>
    <a:ln>
      <a:noFill/>
    </a:ln>
    <a:effectLst/>
  </c:spPr>
  <c:txPr>
    <a:bodyPr/>
    <a:lstStyle/>
    <a:p>
      <a:pPr>
        <a:defRPr>
          <a:latin typeface="IBM Plex Sans" panose="020B0503050000000000" pitchFamily="34" charset="77"/>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dk1" tx1="lt1" bg2="dk2" tx2="lt2" accent1="accent1" accent2="accent2" accent3="accent3" accent4="accent4" accent5="accent5" accent6="accent6" hlink="hlink" folHlink="folHlink"/>
  <c:chart>
    <c:autoTitleDeleted val="1"/>
    <c:plotArea>
      <c:layout>
        <c:manualLayout>
          <c:layoutTarget val="inner"/>
          <c:xMode val="edge"/>
          <c:yMode val="edge"/>
          <c:x val="3.8695100886166997E-2"/>
          <c:y val="3.1328320802004997E-2"/>
          <c:w val="0.91786141582729497"/>
          <c:h val="0.51091191472346575"/>
        </c:manualLayout>
      </c:layout>
      <c:barChart>
        <c:barDir val="bar"/>
        <c:grouping val="stacked"/>
        <c:varyColors val="0"/>
        <c:ser>
          <c:idx val="0"/>
          <c:order val="0"/>
          <c:tx>
            <c:strRef>
              <c:f>Sheet1!$B$1</c:f>
              <c:strCache>
                <c:ptCount val="1"/>
                <c:pt idx="0">
                  <c:v>answer</c:v>
                </c:pt>
              </c:strCache>
            </c:strRef>
          </c:tx>
          <c:spPr>
            <a:solidFill>
              <a:srgbClr val="A56EFE"/>
            </a:solidFill>
            <a:ln>
              <a:noFill/>
            </a:ln>
            <a:effectLst/>
          </c:spPr>
          <c:invertIfNegative val="0"/>
          <c:dPt>
            <c:idx val="0"/>
            <c:invertIfNegative val="0"/>
            <c:bubble3D val="0"/>
            <c:spPr>
              <a:solidFill>
                <a:srgbClr val="A56EFE"/>
              </a:solidFill>
              <a:ln>
                <a:noFill/>
              </a:ln>
              <a:effectLst/>
            </c:spPr>
            <c:extLst>
              <c:ext xmlns:c16="http://schemas.microsoft.com/office/drawing/2014/chart" uri="{C3380CC4-5D6E-409C-BE32-E72D297353CC}">
                <c16:uniqueId val="{00000001-6851-A446-895F-238B771656A6}"/>
              </c:ext>
            </c:extLst>
          </c:dPt>
          <c:dPt>
            <c:idx val="1"/>
            <c:invertIfNegative val="0"/>
            <c:bubble3D val="0"/>
            <c:spPr>
              <a:solidFill>
                <a:srgbClr val="A56EFE"/>
              </a:solidFill>
              <a:ln>
                <a:noFill/>
              </a:ln>
              <a:effectLst/>
            </c:spPr>
            <c:extLst>
              <c:ext xmlns:c16="http://schemas.microsoft.com/office/drawing/2014/chart" uri="{C3380CC4-5D6E-409C-BE32-E72D297353CC}">
                <c16:uniqueId val="{00000003-6851-A446-895F-238B771656A6}"/>
              </c:ext>
            </c:extLst>
          </c:dPt>
          <c:dPt>
            <c:idx val="2"/>
            <c:invertIfNegative val="0"/>
            <c:bubble3D val="0"/>
            <c:spPr>
              <a:solidFill>
                <a:srgbClr val="A56EFE"/>
              </a:solidFill>
              <a:ln>
                <a:noFill/>
              </a:ln>
              <a:effectLst/>
            </c:spPr>
            <c:extLst>
              <c:ext xmlns:c16="http://schemas.microsoft.com/office/drawing/2014/chart" uri="{C3380CC4-5D6E-409C-BE32-E72D297353CC}">
                <c16:uniqueId val="{00000005-6851-A446-895F-238B771656A6}"/>
              </c:ext>
            </c:extLst>
          </c:dPt>
          <c:dPt>
            <c:idx val="3"/>
            <c:invertIfNegative val="0"/>
            <c:bubble3D val="0"/>
            <c:spPr>
              <a:solidFill>
                <a:srgbClr val="A56EFE"/>
              </a:solidFill>
              <a:ln>
                <a:noFill/>
              </a:ln>
              <a:effectLst/>
            </c:spPr>
            <c:extLst>
              <c:ext xmlns:c16="http://schemas.microsoft.com/office/drawing/2014/chart" uri="{C3380CC4-5D6E-409C-BE32-E72D297353CC}">
                <c16:uniqueId val="{00000007-6851-A446-895F-238B771656A6}"/>
              </c:ext>
            </c:extLst>
          </c:dPt>
          <c:dPt>
            <c:idx val="4"/>
            <c:invertIfNegative val="0"/>
            <c:bubble3D val="0"/>
            <c:spPr>
              <a:solidFill>
                <a:srgbClr val="A56EFE"/>
              </a:solidFill>
              <a:ln>
                <a:noFill/>
              </a:ln>
              <a:effectLst/>
            </c:spPr>
            <c:extLst>
              <c:ext xmlns:c16="http://schemas.microsoft.com/office/drawing/2014/chart" uri="{C3380CC4-5D6E-409C-BE32-E72D297353CC}">
                <c16:uniqueId val="{00000009-6851-A446-895F-238B771656A6}"/>
              </c:ext>
            </c:extLst>
          </c:dPt>
          <c:dPt>
            <c:idx val="5"/>
            <c:invertIfNegative val="0"/>
            <c:bubble3D val="0"/>
            <c:spPr>
              <a:solidFill>
                <a:srgbClr val="A56EFE"/>
              </a:solidFill>
              <a:ln>
                <a:noFill/>
              </a:ln>
              <a:effectLst/>
            </c:spPr>
            <c:extLst>
              <c:ext xmlns:c16="http://schemas.microsoft.com/office/drawing/2014/chart" uri="{C3380CC4-5D6E-409C-BE32-E72D297353CC}">
                <c16:uniqueId val="{0000000B-6851-A446-895F-238B771656A6}"/>
              </c:ext>
            </c:extLst>
          </c:dPt>
          <c:dPt>
            <c:idx val="6"/>
            <c:invertIfNegative val="0"/>
            <c:bubble3D val="0"/>
            <c:spPr>
              <a:solidFill>
                <a:srgbClr val="A56EFE"/>
              </a:solidFill>
              <a:ln>
                <a:noFill/>
              </a:ln>
              <a:effectLst/>
            </c:spPr>
            <c:extLst>
              <c:ext xmlns:c16="http://schemas.microsoft.com/office/drawing/2014/chart" uri="{C3380CC4-5D6E-409C-BE32-E72D297353CC}">
                <c16:uniqueId val="{0000000D-6851-A446-895F-238B771656A6}"/>
              </c:ext>
            </c:extLst>
          </c:dPt>
          <c:dPt>
            <c:idx val="7"/>
            <c:invertIfNegative val="0"/>
            <c:bubble3D val="0"/>
            <c:spPr>
              <a:solidFill>
                <a:srgbClr val="A56EFE"/>
              </a:solidFill>
              <a:ln>
                <a:noFill/>
              </a:ln>
              <a:effectLst/>
            </c:spPr>
            <c:extLst>
              <c:ext xmlns:c16="http://schemas.microsoft.com/office/drawing/2014/chart" uri="{C3380CC4-5D6E-409C-BE32-E72D297353CC}">
                <c16:uniqueId val="{0000000F-6851-A446-895F-238B771656A6}"/>
              </c:ext>
            </c:extLst>
          </c:dPt>
          <c:cat>
            <c:numRef>
              <c:f>Sheet1!$A$2:$A$4</c:f>
              <c:numCache>
                <c:formatCode>General</c:formatCode>
                <c:ptCount val="3"/>
                <c:pt idx="0">
                  <c:v>47</c:v>
                </c:pt>
                <c:pt idx="1">
                  <c:v>28</c:v>
                </c:pt>
                <c:pt idx="2">
                  <c:v>19</c:v>
                </c:pt>
              </c:numCache>
            </c:numRef>
          </c:cat>
          <c:val>
            <c:numRef>
              <c:f>Sheet1!$B$2:$B$4</c:f>
              <c:numCache>
                <c:formatCode>General</c:formatCode>
                <c:ptCount val="3"/>
                <c:pt idx="0">
                  <c:v>57</c:v>
                </c:pt>
                <c:pt idx="1">
                  <c:v>43</c:v>
                </c:pt>
                <c:pt idx="2">
                  <c:v>33</c:v>
                </c:pt>
              </c:numCache>
            </c:numRef>
          </c:val>
          <c:extLst>
            <c:ext xmlns:c16="http://schemas.microsoft.com/office/drawing/2014/chart" uri="{C3380CC4-5D6E-409C-BE32-E72D297353CC}">
              <c16:uniqueId val="{00000010-6851-A446-895F-238B771656A6}"/>
            </c:ext>
          </c:extLst>
        </c:ser>
        <c:ser>
          <c:idx val="1"/>
          <c:order val="1"/>
          <c:tx>
            <c:strRef>
              <c:f>Sheet1!$C$1</c:f>
              <c:strCache>
                <c:ptCount val="1"/>
                <c:pt idx="0">
                  <c:v>remainder</c:v>
                </c:pt>
              </c:strCache>
            </c:strRef>
          </c:tx>
          <c:spPr>
            <a:solidFill>
              <a:schemeClr val="bg1"/>
            </a:solidFill>
            <a:ln>
              <a:noFill/>
            </a:ln>
            <a:effectLst/>
          </c:spPr>
          <c:invertIfNegative val="0"/>
          <c:dPt>
            <c:idx val="0"/>
            <c:invertIfNegative val="0"/>
            <c:bubble3D val="0"/>
            <c:spPr>
              <a:solidFill>
                <a:srgbClr val="C6C6C6"/>
              </a:solidFill>
              <a:ln>
                <a:noFill/>
              </a:ln>
              <a:effectLst/>
            </c:spPr>
            <c:extLst>
              <c:ext xmlns:c16="http://schemas.microsoft.com/office/drawing/2014/chart" uri="{C3380CC4-5D6E-409C-BE32-E72D297353CC}">
                <c16:uniqueId val="{00000012-6851-A446-895F-238B771656A6}"/>
              </c:ext>
            </c:extLst>
          </c:dPt>
          <c:dPt>
            <c:idx val="1"/>
            <c:invertIfNegative val="0"/>
            <c:bubble3D val="0"/>
            <c:spPr>
              <a:solidFill>
                <a:srgbClr val="C6C6C6"/>
              </a:solidFill>
              <a:ln>
                <a:noFill/>
              </a:ln>
              <a:effectLst/>
            </c:spPr>
            <c:extLst>
              <c:ext xmlns:c16="http://schemas.microsoft.com/office/drawing/2014/chart" uri="{C3380CC4-5D6E-409C-BE32-E72D297353CC}">
                <c16:uniqueId val="{00000014-6851-A446-895F-238B771656A6}"/>
              </c:ext>
            </c:extLst>
          </c:dPt>
          <c:dPt>
            <c:idx val="2"/>
            <c:invertIfNegative val="0"/>
            <c:bubble3D val="0"/>
            <c:spPr>
              <a:solidFill>
                <a:srgbClr val="C6C6C6"/>
              </a:solidFill>
              <a:ln>
                <a:noFill/>
              </a:ln>
              <a:effectLst/>
            </c:spPr>
            <c:extLst>
              <c:ext xmlns:c16="http://schemas.microsoft.com/office/drawing/2014/chart" uri="{C3380CC4-5D6E-409C-BE32-E72D297353CC}">
                <c16:uniqueId val="{00000016-6851-A446-895F-238B771656A6}"/>
              </c:ext>
            </c:extLst>
          </c:dPt>
          <c:dPt>
            <c:idx val="3"/>
            <c:invertIfNegative val="0"/>
            <c:bubble3D val="0"/>
            <c:spPr>
              <a:solidFill>
                <a:srgbClr val="C6C6C6"/>
              </a:solidFill>
              <a:ln>
                <a:noFill/>
              </a:ln>
              <a:effectLst/>
            </c:spPr>
            <c:extLst>
              <c:ext xmlns:c16="http://schemas.microsoft.com/office/drawing/2014/chart" uri="{C3380CC4-5D6E-409C-BE32-E72D297353CC}">
                <c16:uniqueId val="{00000018-6851-A446-895F-238B771656A6}"/>
              </c:ext>
            </c:extLst>
          </c:dPt>
          <c:dPt>
            <c:idx val="4"/>
            <c:invertIfNegative val="0"/>
            <c:bubble3D val="0"/>
            <c:spPr>
              <a:solidFill>
                <a:srgbClr val="C6C6C6"/>
              </a:solidFill>
              <a:ln>
                <a:noFill/>
              </a:ln>
              <a:effectLst/>
            </c:spPr>
            <c:extLst>
              <c:ext xmlns:c16="http://schemas.microsoft.com/office/drawing/2014/chart" uri="{C3380CC4-5D6E-409C-BE32-E72D297353CC}">
                <c16:uniqueId val="{0000001A-6851-A446-895F-238B771656A6}"/>
              </c:ext>
            </c:extLst>
          </c:dPt>
          <c:dPt>
            <c:idx val="5"/>
            <c:invertIfNegative val="0"/>
            <c:bubble3D val="0"/>
            <c:spPr>
              <a:solidFill>
                <a:srgbClr val="C6C6C6"/>
              </a:solidFill>
              <a:ln>
                <a:noFill/>
              </a:ln>
              <a:effectLst/>
            </c:spPr>
            <c:extLst>
              <c:ext xmlns:c16="http://schemas.microsoft.com/office/drawing/2014/chart" uri="{C3380CC4-5D6E-409C-BE32-E72D297353CC}">
                <c16:uniqueId val="{0000001C-6851-A446-895F-238B771656A6}"/>
              </c:ext>
            </c:extLst>
          </c:dPt>
          <c:dPt>
            <c:idx val="6"/>
            <c:invertIfNegative val="0"/>
            <c:bubble3D val="0"/>
            <c:spPr>
              <a:solidFill>
                <a:srgbClr val="C6C6C6"/>
              </a:solidFill>
              <a:ln>
                <a:noFill/>
              </a:ln>
              <a:effectLst/>
            </c:spPr>
            <c:extLst>
              <c:ext xmlns:c16="http://schemas.microsoft.com/office/drawing/2014/chart" uri="{C3380CC4-5D6E-409C-BE32-E72D297353CC}">
                <c16:uniqueId val="{0000001E-6851-A446-895F-238B771656A6}"/>
              </c:ext>
            </c:extLst>
          </c:dPt>
          <c:dPt>
            <c:idx val="7"/>
            <c:invertIfNegative val="0"/>
            <c:bubble3D val="0"/>
            <c:spPr>
              <a:solidFill>
                <a:srgbClr val="C6C6C6"/>
              </a:solidFill>
              <a:ln>
                <a:noFill/>
              </a:ln>
              <a:effectLst/>
            </c:spPr>
            <c:extLst>
              <c:ext xmlns:c16="http://schemas.microsoft.com/office/drawing/2014/chart" uri="{C3380CC4-5D6E-409C-BE32-E72D297353CC}">
                <c16:uniqueId val="{00000020-6851-A446-895F-238B771656A6}"/>
              </c:ext>
            </c:extLst>
          </c:dPt>
          <c:cat>
            <c:numRef>
              <c:f>Sheet1!$A$2:$A$4</c:f>
              <c:numCache>
                <c:formatCode>General</c:formatCode>
                <c:ptCount val="3"/>
                <c:pt idx="0">
                  <c:v>47</c:v>
                </c:pt>
                <c:pt idx="1">
                  <c:v>28</c:v>
                </c:pt>
                <c:pt idx="2">
                  <c:v>19</c:v>
                </c:pt>
              </c:numCache>
            </c:numRef>
          </c:cat>
          <c:val>
            <c:numRef>
              <c:f>Sheet1!$C$2:$C$4</c:f>
              <c:numCache>
                <c:formatCode>General</c:formatCode>
                <c:ptCount val="3"/>
                <c:pt idx="0">
                  <c:v>53</c:v>
                </c:pt>
                <c:pt idx="1">
                  <c:v>72</c:v>
                </c:pt>
                <c:pt idx="2">
                  <c:v>81</c:v>
                </c:pt>
              </c:numCache>
            </c:numRef>
          </c:val>
          <c:extLst>
            <c:ext xmlns:c16="http://schemas.microsoft.com/office/drawing/2014/chart" uri="{C3380CC4-5D6E-409C-BE32-E72D297353CC}">
              <c16:uniqueId val="{00000021-6851-A446-895F-238B771656A6}"/>
            </c:ext>
          </c:extLst>
        </c:ser>
        <c:dLbls>
          <c:showLegendKey val="0"/>
          <c:showVal val="0"/>
          <c:showCatName val="0"/>
          <c:showSerName val="0"/>
          <c:showPercent val="0"/>
          <c:showBubbleSize val="0"/>
        </c:dLbls>
        <c:gapWidth val="200"/>
        <c:overlap val="100"/>
        <c:axId val="173310960"/>
        <c:axId val="173312736"/>
      </c:barChart>
      <c:catAx>
        <c:axId val="173310960"/>
        <c:scaling>
          <c:orientation val="maxMin"/>
        </c:scaling>
        <c:delete val="1"/>
        <c:axPos val="l"/>
        <c:numFmt formatCode="General" sourceLinked="1"/>
        <c:majorTickMark val="out"/>
        <c:minorTickMark val="none"/>
        <c:tickLblPos val="nextTo"/>
        <c:crossAx val="173312736"/>
        <c:crosses val="autoZero"/>
        <c:auto val="1"/>
        <c:lblAlgn val="ctr"/>
        <c:lblOffset val="100"/>
        <c:noMultiLvlLbl val="0"/>
      </c:catAx>
      <c:valAx>
        <c:axId val="173312736"/>
        <c:scaling>
          <c:orientation val="minMax"/>
          <c:max val="100"/>
          <c:min val="0"/>
        </c:scaling>
        <c:delete val="0"/>
        <c:axPos val="t"/>
        <c:numFmt formatCode="#,##0" sourceLinked="0"/>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IBM Plex Sans" panose="020B0503050000000000" pitchFamily="34" charset="77"/>
                <a:ea typeface="+mn-ea"/>
                <a:cs typeface="+mn-cs"/>
              </a:defRPr>
            </a:pPr>
            <a:endParaRPr lang="en-US"/>
          </a:p>
        </c:txPr>
        <c:crossAx val="173310960"/>
        <c:crosses val="autoZero"/>
        <c:crossBetween val="between"/>
        <c:majorUnit val="25"/>
        <c:minorUnit val="10"/>
      </c:valAx>
      <c:spPr>
        <a:noFill/>
        <a:ln w="25400">
          <a:noFill/>
        </a:ln>
        <a:effectLst/>
      </c:spPr>
    </c:plotArea>
    <c:plotVisOnly val="1"/>
    <c:dispBlanksAs val="gap"/>
    <c:showDLblsOverMax val="0"/>
  </c:chart>
  <c:spPr>
    <a:noFill/>
    <a:ln>
      <a:noFill/>
    </a:ln>
    <a:effectLst/>
  </c:spPr>
  <c:txPr>
    <a:bodyPr/>
    <a:lstStyle/>
    <a:p>
      <a:pPr>
        <a:defRPr>
          <a:latin typeface="IBM Plex Sans" panose="020B0503050000000000" pitchFamily="34" charset="77"/>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dk1" tx1="lt1" bg2="dk2" tx2="lt2" accent1="accent1" accent2="accent2" accent3="accent3" accent4="accent4" accent5="accent5" accent6="accent6" hlink="hlink" folHlink="folHlink"/>
  <c:chart>
    <c:autoTitleDeleted val="1"/>
    <c:plotArea>
      <c:layout>
        <c:manualLayout>
          <c:layoutTarget val="inner"/>
          <c:xMode val="edge"/>
          <c:yMode val="edge"/>
          <c:x val="3.8695100886166997E-2"/>
          <c:y val="3.1328320802004997E-2"/>
          <c:w val="0.91786141582729497"/>
          <c:h val="0.51091191472346575"/>
        </c:manualLayout>
      </c:layout>
      <c:barChart>
        <c:barDir val="bar"/>
        <c:grouping val="stacked"/>
        <c:varyColors val="0"/>
        <c:ser>
          <c:idx val="0"/>
          <c:order val="0"/>
          <c:tx>
            <c:strRef>
              <c:f>Sheet1!$B$1</c:f>
              <c:strCache>
                <c:ptCount val="1"/>
                <c:pt idx="0">
                  <c:v>answer</c:v>
                </c:pt>
              </c:strCache>
            </c:strRef>
          </c:tx>
          <c:spPr>
            <a:solidFill>
              <a:srgbClr val="A56EFE"/>
            </a:solidFill>
            <a:ln>
              <a:noFill/>
            </a:ln>
            <a:effectLst/>
          </c:spPr>
          <c:invertIfNegative val="0"/>
          <c:dPt>
            <c:idx val="0"/>
            <c:invertIfNegative val="0"/>
            <c:bubble3D val="0"/>
            <c:spPr>
              <a:solidFill>
                <a:srgbClr val="A56EFE"/>
              </a:solidFill>
              <a:ln>
                <a:noFill/>
              </a:ln>
              <a:effectLst/>
            </c:spPr>
            <c:extLst>
              <c:ext xmlns:c16="http://schemas.microsoft.com/office/drawing/2014/chart" uri="{C3380CC4-5D6E-409C-BE32-E72D297353CC}">
                <c16:uniqueId val="{00000001-D5B8-7A41-9009-F8B96FE2F6D9}"/>
              </c:ext>
            </c:extLst>
          </c:dPt>
          <c:dPt>
            <c:idx val="1"/>
            <c:invertIfNegative val="0"/>
            <c:bubble3D val="0"/>
            <c:spPr>
              <a:solidFill>
                <a:srgbClr val="A56EFE"/>
              </a:solidFill>
              <a:ln>
                <a:noFill/>
              </a:ln>
              <a:effectLst/>
            </c:spPr>
            <c:extLst>
              <c:ext xmlns:c16="http://schemas.microsoft.com/office/drawing/2014/chart" uri="{C3380CC4-5D6E-409C-BE32-E72D297353CC}">
                <c16:uniqueId val="{00000003-D5B8-7A41-9009-F8B96FE2F6D9}"/>
              </c:ext>
            </c:extLst>
          </c:dPt>
          <c:dPt>
            <c:idx val="2"/>
            <c:invertIfNegative val="0"/>
            <c:bubble3D val="0"/>
            <c:spPr>
              <a:solidFill>
                <a:srgbClr val="A56EFE"/>
              </a:solidFill>
              <a:ln>
                <a:noFill/>
              </a:ln>
              <a:effectLst/>
            </c:spPr>
            <c:extLst>
              <c:ext xmlns:c16="http://schemas.microsoft.com/office/drawing/2014/chart" uri="{C3380CC4-5D6E-409C-BE32-E72D297353CC}">
                <c16:uniqueId val="{00000005-D5B8-7A41-9009-F8B96FE2F6D9}"/>
              </c:ext>
            </c:extLst>
          </c:dPt>
          <c:dPt>
            <c:idx val="3"/>
            <c:invertIfNegative val="0"/>
            <c:bubble3D val="0"/>
            <c:spPr>
              <a:solidFill>
                <a:srgbClr val="A56EFE"/>
              </a:solidFill>
              <a:ln>
                <a:noFill/>
              </a:ln>
              <a:effectLst/>
            </c:spPr>
            <c:extLst>
              <c:ext xmlns:c16="http://schemas.microsoft.com/office/drawing/2014/chart" uri="{C3380CC4-5D6E-409C-BE32-E72D297353CC}">
                <c16:uniqueId val="{00000007-D5B8-7A41-9009-F8B96FE2F6D9}"/>
              </c:ext>
            </c:extLst>
          </c:dPt>
          <c:dPt>
            <c:idx val="4"/>
            <c:invertIfNegative val="0"/>
            <c:bubble3D val="0"/>
            <c:spPr>
              <a:solidFill>
                <a:srgbClr val="A56EFE"/>
              </a:solidFill>
              <a:ln>
                <a:noFill/>
              </a:ln>
              <a:effectLst/>
            </c:spPr>
            <c:extLst>
              <c:ext xmlns:c16="http://schemas.microsoft.com/office/drawing/2014/chart" uri="{C3380CC4-5D6E-409C-BE32-E72D297353CC}">
                <c16:uniqueId val="{00000009-D5B8-7A41-9009-F8B96FE2F6D9}"/>
              </c:ext>
            </c:extLst>
          </c:dPt>
          <c:dPt>
            <c:idx val="5"/>
            <c:invertIfNegative val="0"/>
            <c:bubble3D val="0"/>
            <c:spPr>
              <a:solidFill>
                <a:srgbClr val="A56EFE"/>
              </a:solidFill>
              <a:ln>
                <a:noFill/>
              </a:ln>
              <a:effectLst/>
            </c:spPr>
            <c:extLst>
              <c:ext xmlns:c16="http://schemas.microsoft.com/office/drawing/2014/chart" uri="{C3380CC4-5D6E-409C-BE32-E72D297353CC}">
                <c16:uniqueId val="{0000000B-D5B8-7A41-9009-F8B96FE2F6D9}"/>
              </c:ext>
            </c:extLst>
          </c:dPt>
          <c:dPt>
            <c:idx val="6"/>
            <c:invertIfNegative val="0"/>
            <c:bubble3D val="0"/>
            <c:spPr>
              <a:solidFill>
                <a:srgbClr val="A56EFE"/>
              </a:solidFill>
              <a:ln>
                <a:noFill/>
              </a:ln>
              <a:effectLst/>
            </c:spPr>
            <c:extLst>
              <c:ext xmlns:c16="http://schemas.microsoft.com/office/drawing/2014/chart" uri="{C3380CC4-5D6E-409C-BE32-E72D297353CC}">
                <c16:uniqueId val="{0000000D-D5B8-7A41-9009-F8B96FE2F6D9}"/>
              </c:ext>
            </c:extLst>
          </c:dPt>
          <c:dPt>
            <c:idx val="7"/>
            <c:invertIfNegative val="0"/>
            <c:bubble3D val="0"/>
            <c:spPr>
              <a:solidFill>
                <a:srgbClr val="A56EFE"/>
              </a:solidFill>
              <a:ln>
                <a:noFill/>
              </a:ln>
              <a:effectLst/>
            </c:spPr>
            <c:extLst>
              <c:ext xmlns:c16="http://schemas.microsoft.com/office/drawing/2014/chart" uri="{C3380CC4-5D6E-409C-BE32-E72D297353CC}">
                <c16:uniqueId val="{0000000F-D5B8-7A41-9009-F8B96FE2F6D9}"/>
              </c:ext>
            </c:extLst>
          </c:dPt>
          <c:cat>
            <c:numRef>
              <c:f>Sheet1!$A$2:$A$4</c:f>
              <c:numCache>
                <c:formatCode>General</c:formatCode>
                <c:ptCount val="3"/>
                <c:pt idx="0">
                  <c:v>47</c:v>
                </c:pt>
                <c:pt idx="1">
                  <c:v>28</c:v>
                </c:pt>
                <c:pt idx="2">
                  <c:v>19</c:v>
                </c:pt>
              </c:numCache>
            </c:numRef>
          </c:cat>
          <c:val>
            <c:numRef>
              <c:f>Sheet1!$B$2:$B$4</c:f>
              <c:numCache>
                <c:formatCode>General</c:formatCode>
                <c:ptCount val="3"/>
                <c:pt idx="0">
                  <c:v>51</c:v>
                </c:pt>
                <c:pt idx="1">
                  <c:v>24</c:v>
                </c:pt>
                <c:pt idx="2">
                  <c:v>18</c:v>
                </c:pt>
              </c:numCache>
            </c:numRef>
          </c:val>
          <c:extLst>
            <c:ext xmlns:c16="http://schemas.microsoft.com/office/drawing/2014/chart" uri="{C3380CC4-5D6E-409C-BE32-E72D297353CC}">
              <c16:uniqueId val="{00000010-D5B8-7A41-9009-F8B96FE2F6D9}"/>
            </c:ext>
          </c:extLst>
        </c:ser>
        <c:ser>
          <c:idx val="1"/>
          <c:order val="1"/>
          <c:tx>
            <c:strRef>
              <c:f>Sheet1!$C$1</c:f>
              <c:strCache>
                <c:ptCount val="1"/>
                <c:pt idx="0">
                  <c:v>remainder</c:v>
                </c:pt>
              </c:strCache>
            </c:strRef>
          </c:tx>
          <c:spPr>
            <a:solidFill>
              <a:schemeClr val="bg1"/>
            </a:solidFill>
            <a:ln>
              <a:noFill/>
            </a:ln>
            <a:effectLst/>
          </c:spPr>
          <c:invertIfNegative val="0"/>
          <c:dPt>
            <c:idx val="0"/>
            <c:invertIfNegative val="0"/>
            <c:bubble3D val="0"/>
            <c:spPr>
              <a:solidFill>
                <a:srgbClr val="C6C6C6"/>
              </a:solidFill>
              <a:ln>
                <a:noFill/>
              </a:ln>
              <a:effectLst/>
            </c:spPr>
            <c:extLst>
              <c:ext xmlns:c16="http://schemas.microsoft.com/office/drawing/2014/chart" uri="{C3380CC4-5D6E-409C-BE32-E72D297353CC}">
                <c16:uniqueId val="{00000012-D5B8-7A41-9009-F8B96FE2F6D9}"/>
              </c:ext>
            </c:extLst>
          </c:dPt>
          <c:dPt>
            <c:idx val="1"/>
            <c:invertIfNegative val="0"/>
            <c:bubble3D val="0"/>
            <c:spPr>
              <a:solidFill>
                <a:srgbClr val="C6C6C6"/>
              </a:solidFill>
              <a:ln>
                <a:noFill/>
              </a:ln>
              <a:effectLst/>
            </c:spPr>
            <c:extLst>
              <c:ext xmlns:c16="http://schemas.microsoft.com/office/drawing/2014/chart" uri="{C3380CC4-5D6E-409C-BE32-E72D297353CC}">
                <c16:uniqueId val="{00000014-D5B8-7A41-9009-F8B96FE2F6D9}"/>
              </c:ext>
            </c:extLst>
          </c:dPt>
          <c:dPt>
            <c:idx val="2"/>
            <c:invertIfNegative val="0"/>
            <c:bubble3D val="0"/>
            <c:spPr>
              <a:solidFill>
                <a:srgbClr val="C6C6C6"/>
              </a:solidFill>
              <a:ln>
                <a:noFill/>
              </a:ln>
              <a:effectLst/>
            </c:spPr>
            <c:extLst>
              <c:ext xmlns:c16="http://schemas.microsoft.com/office/drawing/2014/chart" uri="{C3380CC4-5D6E-409C-BE32-E72D297353CC}">
                <c16:uniqueId val="{00000016-D5B8-7A41-9009-F8B96FE2F6D9}"/>
              </c:ext>
            </c:extLst>
          </c:dPt>
          <c:dPt>
            <c:idx val="3"/>
            <c:invertIfNegative val="0"/>
            <c:bubble3D val="0"/>
            <c:spPr>
              <a:solidFill>
                <a:srgbClr val="C6C6C6"/>
              </a:solidFill>
              <a:ln>
                <a:noFill/>
              </a:ln>
              <a:effectLst/>
            </c:spPr>
            <c:extLst>
              <c:ext xmlns:c16="http://schemas.microsoft.com/office/drawing/2014/chart" uri="{C3380CC4-5D6E-409C-BE32-E72D297353CC}">
                <c16:uniqueId val="{00000018-D5B8-7A41-9009-F8B96FE2F6D9}"/>
              </c:ext>
            </c:extLst>
          </c:dPt>
          <c:dPt>
            <c:idx val="4"/>
            <c:invertIfNegative val="0"/>
            <c:bubble3D val="0"/>
            <c:spPr>
              <a:solidFill>
                <a:srgbClr val="C6C6C6"/>
              </a:solidFill>
              <a:ln>
                <a:noFill/>
              </a:ln>
              <a:effectLst/>
            </c:spPr>
            <c:extLst>
              <c:ext xmlns:c16="http://schemas.microsoft.com/office/drawing/2014/chart" uri="{C3380CC4-5D6E-409C-BE32-E72D297353CC}">
                <c16:uniqueId val="{0000001A-D5B8-7A41-9009-F8B96FE2F6D9}"/>
              </c:ext>
            </c:extLst>
          </c:dPt>
          <c:dPt>
            <c:idx val="5"/>
            <c:invertIfNegative val="0"/>
            <c:bubble3D val="0"/>
            <c:spPr>
              <a:solidFill>
                <a:srgbClr val="C6C6C6"/>
              </a:solidFill>
              <a:ln>
                <a:noFill/>
              </a:ln>
              <a:effectLst/>
            </c:spPr>
            <c:extLst>
              <c:ext xmlns:c16="http://schemas.microsoft.com/office/drawing/2014/chart" uri="{C3380CC4-5D6E-409C-BE32-E72D297353CC}">
                <c16:uniqueId val="{0000001C-D5B8-7A41-9009-F8B96FE2F6D9}"/>
              </c:ext>
            </c:extLst>
          </c:dPt>
          <c:dPt>
            <c:idx val="6"/>
            <c:invertIfNegative val="0"/>
            <c:bubble3D val="0"/>
            <c:spPr>
              <a:solidFill>
                <a:srgbClr val="C6C6C6"/>
              </a:solidFill>
              <a:ln>
                <a:noFill/>
              </a:ln>
              <a:effectLst/>
            </c:spPr>
            <c:extLst>
              <c:ext xmlns:c16="http://schemas.microsoft.com/office/drawing/2014/chart" uri="{C3380CC4-5D6E-409C-BE32-E72D297353CC}">
                <c16:uniqueId val="{0000001E-D5B8-7A41-9009-F8B96FE2F6D9}"/>
              </c:ext>
            </c:extLst>
          </c:dPt>
          <c:dPt>
            <c:idx val="7"/>
            <c:invertIfNegative val="0"/>
            <c:bubble3D val="0"/>
            <c:spPr>
              <a:solidFill>
                <a:srgbClr val="C6C6C6"/>
              </a:solidFill>
              <a:ln>
                <a:noFill/>
              </a:ln>
              <a:effectLst/>
            </c:spPr>
            <c:extLst>
              <c:ext xmlns:c16="http://schemas.microsoft.com/office/drawing/2014/chart" uri="{C3380CC4-5D6E-409C-BE32-E72D297353CC}">
                <c16:uniqueId val="{00000020-D5B8-7A41-9009-F8B96FE2F6D9}"/>
              </c:ext>
            </c:extLst>
          </c:dPt>
          <c:cat>
            <c:numRef>
              <c:f>Sheet1!$A$2:$A$4</c:f>
              <c:numCache>
                <c:formatCode>General</c:formatCode>
                <c:ptCount val="3"/>
                <c:pt idx="0">
                  <c:v>47</c:v>
                </c:pt>
                <c:pt idx="1">
                  <c:v>28</c:v>
                </c:pt>
                <c:pt idx="2">
                  <c:v>19</c:v>
                </c:pt>
              </c:numCache>
            </c:numRef>
          </c:cat>
          <c:val>
            <c:numRef>
              <c:f>Sheet1!$C$2:$C$4</c:f>
              <c:numCache>
                <c:formatCode>General</c:formatCode>
                <c:ptCount val="3"/>
                <c:pt idx="0">
                  <c:v>49</c:v>
                </c:pt>
                <c:pt idx="1">
                  <c:v>76</c:v>
                </c:pt>
                <c:pt idx="2">
                  <c:v>82</c:v>
                </c:pt>
              </c:numCache>
            </c:numRef>
          </c:val>
          <c:extLst>
            <c:ext xmlns:c16="http://schemas.microsoft.com/office/drawing/2014/chart" uri="{C3380CC4-5D6E-409C-BE32-E72D297353CC}">
              <c16:uniqueId val="{00000021-D5B8-7A41-9009-F8B96FE2F6D9}"/>
            </c:ext>
          </c:extLst>
        </c:ser>
        <c:dLbls>
          <c:showLegendKey val="0"/>
          <c:showVal val="0"/>
          <c:showCatName val="0"/>
          <c:showSerName val="0"/>
          <c:showPercent val="0"/>
          <c:showBubbleSize val="0"/>
        </c:dLbls>
        <c:gapWidth val="200"/>
        <c:overlap val="100"/>
        <c:axId val="173310960"/>
        <c:axId val="173312736"/>
      </c:barChart>
      <c:catAx>
        <c:axId val="173310960"/>
        <c:scaling>
          <c:orientation val="maxMin"/>
        </c:scaling>
        <c:delete val="1"/>
        <c:axPos val="l"/>
        <c:numFmt formatCode="General" sourceLinked="1"/>
        <c:majorTickMark val="out"/>
        <c:minorTickMark val="none"/>
        <c:tickLblPos val="nextTo"/>
        <c:crossAx val="173312736"/>
        <c:crosses val="autoZero"/>
        <c:auto val="1"/>
        <c:lblAlgn val="ctr"/>
        <c:lblOffset val="100"/>
        <c:noMultiLvlLbl val="0"/>
      </c:catAx>
      <c:valAx>
        <c:axId val="173312736"/>
        <c:scaling>
          <c:orientation val="minMax"/>
          <c:max val="100"/>
          <c:min val="0"/>
        </c:scaling>
        <c:delete val="0"/>
        <c:axPos val="t"/>
        <c:numFmt formatCode="#,##0" sourceLinked="0"/>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IBM Plex Sans" panose="020B0503050000000000" pitchFamily="34" charset="77"/>
                <a:ea typeface="+mn-ea"/>
                <a:cs typeface="+mn-cs"/>
              </a:defRPr>
            </a:pPr>
            <a:endParaRPr lang="en-US"/>
          </a:p>
        </c:txPr>
        <c:crossAx val="173310960"/>
        <c:crosses val="autoZero"/>
        <c:crossBetween val="between"/>
        <c:majorUnit val="25"/>
        <c:minorUnit val="10"/>
      </c:valAx>
      <c:spPr>
        <a:noFill/>
        <a:ln w="25400">
          <a:noFill/>
        </a:ln>
        <a:effectLst/>
      </c:spPr>
    </c:plotArea>
    <c:plotVisOnly val="1"/>
    <c:dispBlanksAs val="gap"/>
    <c:showDLblsOverMax val="0"/>
  </c:chart>
  <c:spPr>
    <a:noFill/>
    <a:ln>
      <a:noFill/>
    </a:ln>
    <a:effectLst/>
  </c:spPr>
  <c:txPr>
    <a:bodyPr/>
    <a:lstStyle/>
    <a:p>
      <a:pPr>
        <a:defRPr>
          <a:latin typeface="IBM Plex Sans" panose="020B0503050000000000" pitchFamily="34" charset="77"/>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Light" panose="020B0503050203000203" pitchFamily="34" charset="0"/>
                <a:ea typeface="IBM Plex Sans Light" charset="0"/>
                <a:cs typeface="IBM Plex Sans Light" charset="0"/>
              </a:rPr>
              <a:pPr algn="l"/>
              <a:t>‹#›</a:t>
            </a:fld>
            <a:endParaRPr lang="en-US" sz="600" dirty="0">
              <a:solidFill>
                <a:schemeClr val="bg1"/>
              </a:solidFill>
              <a:latin typeface="IBM Plex Sans Light" panose="020B0503050203000203" pitchFamily="34" charset="0"/>
              <a:ea typeface="IBM Plex Sans Light" charset="0"/>
              <a:cs typeface="IBM Plex Sans Light"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Light" panose="020B0503050203000203" pitchFamily="34" charset="0"/>
                <a:ea typeface="IBM Plex Sans Light" charset="0"/>
                <a:cs typeface="IBM Plex Sans Light" charset="0"/>
              </a:rPr>
              <a:t>Group Name / DOC ID / Month XX, 2022 / © 2022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2.png>
</file>

<file path=ppt/media/image3.png>
</file>

<file path=ppt/media/image4.png>
</file>

<file path=ppt/media/image5.pn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IBM Plex Sans Ligh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r>
              <a:rPr lang="en-US" dirty="0"/>
              <a:t>Group Name / DOC ID / Month XX, 2022 / © 2022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463040" rtl="0" eaLnBrk="1" latinLnBrk="0" hangingPunct="1">
      <a:spcBef>
        <a:spcPts val="960"/>
      </a:spcBef>
      <a:defRPr sz="1600" b="0" i="0" kern="1200">
        <a:solidFill>
          <a:schemeClr val="bg1"/>
        </a:solidFill>
        <a:latin typeface="IBM Plex Sans Light" panose="020B0503050203000203" pitchFamily="34" charset="0"/>
        <a:ea typeface="+mn-ea"/>
        <a:cs typeface="+mn-cs"/>
      </a:defRPr>
    </a:lvl1pPr>
    <a:lvl2pPr marL="279400" indent="-271781" algn="l" defTabSz="1463040" rtl="0" eaLnBrk="1" latinLnBrk="0" hangingPunct="1">
      <a:spcBef>
        <a:spcPts val="960"/>
      </a:spcBef>
      <a:buFont typeface="IBM Plex Sans"/>
      <a:buChar char="–"/>
      <a:tabLst/>
      <a:defRPr sz="1600" b="0" i="0" kern="1200">
        <a:solidFill>
          <a:schemeClr val="bg1"/>
        </a:solidFill>
        <a:latin typeface="IBM Plex Sans Light" panose="020B0503050203000203" pitchFamily="34" charset="0"/>
        <a:ea typeface="+mn-ea"/>
        <a:cs typeface="+mn-cs"/>
      </a:defRPr>
    </a:lvl2pPr>
    <a:lvl3pPr marL="555955" indent="-277978" algn="l" defTabSz="1463040" rtl="0" eaLnBrk="1" latinLnBrk="0" hangingPunct="1">
      <a:spcBef>
        <a:spcPts val="960"/>
      </a:spcBef>
      <a:buFont typeface="IBM Plex Sans Light" panose="020B0604020202020204" pitchFamily="34" charset="0"/>
      <a:buChar char="•"/>
      <a:tabLst/>
      <a:defRPr sz="1600" b="0" i="0" kern="1200">
        <a:solidFill>
          <a:schemeClr val="bg1"/>
        </a:solidFill>
        <a:latin typeface="IBM Plex Sans Light" panose="020B0503050203000203" pitchFamily="34" charset="0"/>
        <a:ea typeface="+mn-ea"/>
        <a:cs typeface="+mn-cs"/>
      </a:defRPr>
    </a:lvl3pPr>
    <a:lvl4pPr marL="1009498" indent="-277978" algn="l" defTabSz="1463040" rtl="0" eaLnBrk="1" latinLnBrk="0" hangingPunct="1">
      <a:spcBef>
        <a:spcPts val="960"/>
      </a:spcBef>
      <a:buFont typeface="IBM Plex Sans Light"/>
      <a:buChar char="–"/>
      <a:tabLst/>
      <a:defRPr sz="1600" b="0" i="0" kern="1200">
        <a:solidFill>
          <a:schemeClr val="bg1"/>
        </a:solidFill>
        <a:latin typeface="IBM Plex Sans Light" panose="020B0503050203000203" pitchFamily="34" charset="0"/>
        <a:ea typeface="+mn-ea"/>
        <a:cs typeface="+mn-cs"/>
      </a:defRPr>
    </a:lvl4pPr>
    <a:lvl5pPr marL="279400" marR="0" indent="-271781" algn="l" defTabSz="1463040" rtl="0" eaLnBrk="1" fontAlgn="base" latinLnBrk="0" hangingPunct="1">
      <a:lnSpc>
        <a:spcPct val="100000"/>
      </a:lnSpc>
      <a:spcBef>
        <a:spcPts val="960"/>
      </a:spcBef>
      <a:spcAft>
        <a:spcPct val="0"/>
      </a:spcAft>
      <a:buClr>
        <a:srgbClr val="000000"/>
      </a:buClr>
      <a:buSzTx/>
      <a:buFont typeface="IBM Plex Sans Light" charset="-120"/>
      <a:buChar char="»"/>
      <a:tabLst/>
      <a:defRPr sz="1600" b="0" i="0" kern="1200">
        <a:solidFill>
          <a:schemeClr val="bg1"/>
        </a:solidFill>
        <a:latin typeface="IBM Plex Sans Light" panose="020B0503050203000203" pitchFamily="34" charset="0"/>
        <a:ea typeface="+mn-ea"/>
        <a:cs typeface="+mn-cs"/>
      </a:defRPr>
    </a:lvl5pPr>
    <a:lvl6pPr marL="3657600" algn="l" defTabSz="1463040" rtl="0" eaLnBrk="1" latinLnBrk="0" hangingPunct="1">
      <a:defRPr sz="1920" kern="1200">
        <a:solidFill>
          <a:schemeClr val="tx1"/>
        </a:solidFill>
        <a:latin typeface="+mn-lt"/>
        <a:ea typeface="+mn-ea"/>
        <a:cs typeface="+mn-cs"/>
      </a:defRPr>
    </a:lvl6pPr>
    <a:lvl7pPr marL="4389120" algn="l" defTabSz="1463040" rtl="0" eaLnBrk="1" latinLnBrk="0" hangingPunct="1">
      <a:defRPr sz="1920" kern="1200">
        <a:solidFill>
          <a:schemeClr val="tx1"/>
        </a:solidFill>
        <a:latin typeface="+mn-lt"/>
        <a:ea typeface="+mn-ea"/>
        <a:cs typeface="+mn-cs"/>
      </a:defRPr>
    </a:lvl7pPr>
    <a:lvl8pPr marL="5120640" algn="l" defTabSz="1463040" rtl="0" eaLnBrk="1" latinLnBrk="0" hangingPunct="1">
      <a:defRPr sz="1920" kern="1200">
        <a:solidFill>
          <a:schemeClr val="tx1"/>
        </a:solidFill>
        <a:latin typeface="+mn-lt"/>
        <a:ea typeface="+mn-ea"/>
        <a:cs typeface="+mn-cs"/>
      </a:defRPr>
    </a:lvl8pPr>
    <a:lvl9pPr marL="5852160" algn="l" defTabSz="1463040" rtl="0" eaLnBrk="1" latinLnBrk="0" hangingPunct="1">
      <a:defRPr sz="192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pPr>
              <a:spcBef>
                <a:spcPts val="600"/>
              </a:spcBef>
            </a:pPr>
            <a:endParaRPr lang="en-US" dirty="0"/>
          </a:p>
        </p:txBody>
      </p:sp>
      <p:sp>
        <p:nvSpPr>
          <p:cNvPr id="4" name="Slide Number Placeholder 3"/>
          <p:cNvSpPr>
            <a:spLocks noGrp="1"/>
          </p:cNvSpPr>
          <p:nvPr>
            <p:ph type="sldNum" sz="quarter" idx="5"/>
          </p:nvPr>
        </p:nvSpPr>
        <p:spPr/>
        <p:txBody>
          <a:bodyPr/>
          <a:lstStyle/>
          <a:p>
            <a:pPr marL="0" marR="0" lvl="0" indent="0" algn="r" defTabSz="1097280" rtl="0" eaLnBrk="1" fontAlgn="auto" latinLnBrk="0" hangingPunct="1">
              <a:lnSpc>
                <a:spcPct val="100000"/>
              </a:lnSpc>
              <a:spcBef>
                <a:spcPts val="0"/>
              </a:spcBef>
              <a:spcAft>
                <a:spcPts val="0"/>
              </a:spcAft>
              <a:buClrTx/>
              <a:buSzTx/>
              <a:buFontTx/>
              <a:buNone/>
              <a:tabLst/>
              <a:defRPr/>
            </a:pPr>
            <a:fld id="{698D0594-4E60-8F4B-8226-C705B94694A4}" type="slidenum">
              <a:rPr kumimoji="0" lang="en-US" sz="1200" b="0" i="0" u="none" strike="noStrike" kern="1200" cap="none" spc="0" normalizeH="0" baseline="0" noProof="0" smtClean="0">
                <a:ln>
                  <a:noFill/>
                </a:ln>
                <a:solidFill>
                  <a:prstClr val="black"/>
                </a:solidFill>
                <a:effectLst/>
                <a:uLnTx/>
                <a:uFillTx/>
                <a:latin typeface="Arial Regular" charset="0"/>
                <a:ea typeface="+mn-ea"/>
                <a:cs typeface="+mn-cs"/>
              </a:rPr>
              <a:pPr marL="0" marR="0" lvl="0" indent="0" algn="r" defTabSz="109728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Arial Regular" charset="0"/>
              <a:ea typeface="+mn-ea"/>
              <a:cs typeface="+mn-cs"/>
            </a:endParaRPr>
          </a:p>
        </p:txBody>
      </p:sp>
    </p:spTree>
    <p:extLst>
      <p:ext uri="{BB962C8B-B14F-4D97-AF65-F5344CB8AC3E}">
        <p14:creationId xmlns:p14="http://schemas.microsoft.com/office/powerpoint/2010/main" val="1524392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a:t>
            </a:r>
          </a:p>
          <a:p>
            <a:pPr marL="342900" indent="-342900">
              <a:buAutoNum type="arabicPeriod"/>
            </a:pPr>
            <a:r>
              <a:rPr lang="en-US" dirty="0"/>
              <a:t>Q1A.9, 2024 </a:t>
            </a:r>
            <a:r>
              <a:rPr lang="en-IN" sz="1800" b="0" i="0" u="none" strike="noStrike" dirty="0">
                <a:solidFill>
                  <a:srgbClr val="000000"/>
                </a:solidFill>
                <a:effectLst/>
                <a:latin typeface="Calibri" panose="020F0502020204030204" pitchFamily="34" charset="0"/>
              </a:rPr>
              <a:t>IBM IBV Generative AI survey [CFO cut n=125</a:t>
            </a:r>
            <a:r>
              <a:rPr lang="en-US" dirty="0"/>
              <a:t>]</a:t>
            </a:r>
          </a:p>
          <a:p>
            <a:pPr marL="342900" indent="-342900">
              <a:buAutoNum type="arabicPeriod"/>
            </a:pPr>
            <a:r>
              <a:rPr lang="en-US" dirty="0"/>
              <a:t>Q1B.9, 2024 </a:t>
            </a:r>
            <a:r>
              <a:rPr lang="en-IN" sz="1600" b="0" i="0" u="none" strike="noStrike" dirty="0">
                <a:solidFill>
                  <a:srgbClr val="000000"/>
                </a:solidFill>
                <a:effectLst/>
                <a:latin typeface="Calibri" panose="020F0502020204030204" pitchFamily="34" charset="0"/>
              </a:rPr>
              <a:t>IBM IBV Generative AI survey [CFO cut n=125</a:t>
            </a:r>
            <a:r>
              <a:rPr lang="en-US" dirty="0"/>
              <a:t>]</a:t>
            </a:r>
          </a:p>
          <a:p>
            <a:pPr marL="342900" indent="-342900">
              <a:buAutoNum type="arabicPeriod"/>
            </a:pP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460603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480839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a:t>
            </a:r>
          </a:p>
          <a:p>
            <a:pPr marL="342900" indent="-342900">
              <a:buAutoNum type="arabicPeriod"/>
            </a:pPr>
            <a:r>
              <a:rPr lang="en-US" dirty="0"/>
              <a:t>External research</a:t>
            </a:r>
          </a:p>
          <a:p>
            <a:pPr marL="342900" indent="-342900">
              <a:buAutoNum type="arabicPeriod"/>
            </a:pPr>
            <a:r>
              <a:rPr lang="en-US" dirty="0"/>
              <a:t>Ibid</a:t>
            </a:r>
          </a:p>
          <a:p>
            <a:pPr marL="342900" indent="-342900">
              <a:buAutoNum type="arabicPeriod"/>
            </a:pPr>
            <a:r>
              <a:rPr lang="en-US" dirty="0"/>
              <a:t>F27.2, </a:t>
            </a:r>
            <a:r>
              <a:rPr lang="en-IN" sz="1800" b="0" i="0" u="none" strike="noStrike" dirty="0">
                <a:solidFill>
                  <a:srgbClr val="000000"/>
                </a:solidFill>
                <a:effectLst/>
                <a:latin typeface="Calibri" panose="020F0502020204030204" pitchFamily="34" charset="0"/>
              </a:rPr>
              <a:t>IBM IBV 2024 CFO Survey final data [Global n=2000</a:t>
            </a:r>
            <a:r>
              <a:rPr lang="en-US" dirty="0"/>
              <a:t>]</a:t>
            </a:r>
          </a:p>
          <a:p>
            <a:pPr marL="342900" indent="-342900">
              <a:buAutoNum type="arabicPeriod"/>
            </a:pPr>
            <a:r>
              <a:rPr lang="en-US" dirty="0"/>
              <a:t>F23.5, </a:t>
            </a:r>
            <a:r>
              <a:rPr lang="en-IN" sz="1600" b="0" i="0" u="none" strike="noStrike" dirty="0">
                <a:solidFill>
                  <a:srgbClr val="000000"/>
                </a:solidFill>
                <a:effectLst/>
                <a:latin typeface="Calibri" panose="020F0502020204030204" pitchFamily="34" charset="0"/>
              </a:rPr>
              <a:t>IBM IBV 2024 CFO Survey final data [Global n=2000</a:t>
            </a:r>
            <a:r>
              <a:rPr lang="en-US" dirty="0"/>
              <a:t>]</a:t>
            </a:r>
          </a:p>
        </p:txBody>
      </p:sp>
      <p:sp>
        <p:nvSpPr>
          <p:cNvPr id="4" name="Slide Number Placeholder 3"/>
          <p:cNvSpPr>
            <a:spLocks noGrp="1"/>
          </p:cNvSpPr>
          <p:nvPr>
            <p:ph type="sldNum" sz="quarter" idx="5"/>
          </p:nvPr>
        </p:nvSpPr>
        <p:spPr/>
        <p:txBody>
          <a:bodyPr/>
          <a:lstStyle/>
          <a:p>
            <a:pPr marL="0" marR="0" lvl="0" indent="0" algn="r" defTabSz="1097280" rtl="0" eaLnBrk="1" fontAlgn="auto" latinLnBrk="0" hangingPunct="1">
              <a:lnSpc>
                <a:spcPct val="100000"/>
              </a:lnSpc>
              <a:spcBef>
                <a:spcPts val="0"/>
              </a:spcBef>
              <a:spcAft>
                <a:spcPts val="0"/>
              </a:spcAft>
              <a:buClrTx/>
              <a:buSzTx/>
              <a:buFontTx/>
              <a:buNone/>
              <a:tabLst/>
              <a:defRPr/>
            </a:pPr>
            <a:fld id="{698D0594-4E60-8F4B-8226-C705B94694A4}" type="slidenum">
              <a:rPr kumimoji="0" lang="en-US" sz="1200" b="0" i="0" u="none" strike="noStrike" kern="1200" cap="none" spc="0" normalizeH="0" baseline="0" noProof="0" smtClean="0">
                <a:ln>
                  <a:noFill/>
                </a:ln>
                <a:solidFill>
                  <a:prstClr val="black"/>
                </a:solidFill>
                <a:effectLst/>
                <a:uLnTx/>
                <a:uFillTx/>
                <a:latin typeface="Arial Regular" charset="0"/>
                <a:ea typeface="+mn-ea"/>
                <a:cs typeface="+mn-cs"/>
              </a:rPr>
              <a:pPr marL="0" marR="0" lvl="0" indent="0" algn="r" defTabSz="109728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Arial Regular" charset="0"/>
              <a:ea typeface="+mn-ea"/>
              <a:cs typeface="+mn-cs"/>
            </a:endParaRPr>
          </a:p>
        </p:txBody>
      </p:sp>
    </p:spTree>
    <p:extLst>
      <p:ext uri="{BB962C8B-B14F-4D97-AF65-F5344CB8AC3E}">
        <p14:creationId xmlns:p14="http://schemas.microsoft.com/office/powerpoint/2010/main" val="2919414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470733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Source:</a:t>
            </a:r>
          </a:p>
          <a:p>
            <a:pPr marL="342900" indent="-342900">
              <a:buAutoNum type="arabicPeriod"/>
            </a:pPr>
            <a:r>
              <a:rPr lang="en-US" sz="1100" dirty="0"/>
              <a:t>F32, </a:t>
            </a:r>
            <a:r>
              <a:rPr lang="en-IN" sz="1200" b="0" i="0" u="none" strike="noStrike" dirty="0">
                <a:solidFill>
                  <a:srgbClr val="000000"/>
                </a:solidFill>
                <a:effectLst/>
                <a:latin typeface="Calibri" panose="020F0502020204030204" pitchFamily="34" charset="0"/>
              </a:rPr>
              <a:t>IBM IBV 2024 CFO Survey final data [Global n=2000</a:t>
            </a:r>
            <a:r>
              <a:rPr lang="en-US" sz="1100" dirty="0"/>
              <a:t>]</a:t>
            </a:r>
          </a:p>
          <a:p>
            <a:pPr marL="342900" indent="-342900">
              <a:buAutoNum type="arabicPeriod"/>
            </a:pPr>
            <a:r>
              <a:rPr lang="en-IN" sz="1400" b="0" i="0" u="none" strike="noStrike" dirty="0">
                <a:solidFill>
                  <a:srgbClr val="000000"/>
                </a:solidFill>
                <a:effectLst/>
                <a:highlight>
                  <a:srgbClr val="EEEDEC"/>
                </a:highlight>
                <a:latin typeface="Arial" panose="020B0604020202020204" pitchFamily="34" charset="0"/>
              </a:rPr>
              <a:t>MET101762, MET107874, IBM IBV AI In Finance Benchmarking study [Global n=601, Top 10% of respondents] (n-count is too small to show industry number)</a:t>
            </a:r>
          </a:p>
          <a:p>
            <a:pPr marL="342900" indent="-342900">
              <a:buAutoNum type="arabicPeriod"/>
            </a:pPr>
            <a:r>
              <a:rPr lang="en-IN" sz="1400" b="0" i="0" u="none" strike="noStrike" dirty="0">
                <a:solidFill>
                  <a:srgbClr val="000000"/>
                </a:solidFill>
                <a:effectLst/>
                <a:highlight>
                  <a:srgbClr val="EEEDEC"/>
                </a:highlight>
                <a:latin typeface="Arial" panose="020B0604020202020204" pitchFamily="34" charset="0"/>
              </a:rPr>
              <a:t>MET110389, IBM IBV AI In Finance Benchmarking study [Global n=601]</a:t>
            </a:r>
          </a:p>
        </p:txBody>
      </p:sp>
      <p:sp>
        <p:nvSpPr>
          <p:cNvPr id="4" name="Slide Number Placeholder 3"/>
          <p:cNvSpPr>
            <a:spLocks noGrp="1"/>
          </p:cNvSpPr>
          <p:nvPr>
            <p:ph type="sldNum" sz="quarter" idx="5"/>
          </p:nvPr>
        </p:nvSpPr>
        <p:spPr/>
        <p:txBody>
          <a:bodyPr/>
          <a:lstStyle/>
          <a:p>
            <a:pPr marL="0" marR="0" lvl="0" indent="0" algn="r" defTabSz="1097280" rtl="0" eaLnBrk="1" fontAlgn="auto" latinLnBrk="0" hangingPunct="1">
              <a:lnSpc>
                <a:spcPct val="100000"/>
              </a:lnSpc>
              <a:spcBef>
                <a:spcPts val="0"/>
              </a:spcBef>
              <a:spcAft>
                <a:spcPts val="0"/>
              </a:spcAft>
              <a:buClrTx/>
              <a:buSzTx/>
              <a:buFontTx/>
              <a:buNone/>
              <a:tabLst/>
              <a:defRPr/>
            </a:pPr>
            <a:fld id="{698D0594-4E60-8F4B-8226-C705B94694A4}" type="slidenum">
              <a:rPr kumimoji="0" lang="en-US" sz="1200" b="0" i="0" u="none" strike="noStrike" kern="1200" cap="none" spc="0" normalizeH="0" baseline="0" noProof="0" smtClean="0">
                <a:ln>
                  <a:noFill/>
                </a:ln>
                <a:solidFill>
                  <a:prstClr val="black"/>
                </a:solidFill>
                <a:effectLst/>
                <a:uLnTx/>
                <a:uFillTx/>
                <a:latin typeface="Arial Regular" charset="0"/>
                <a:ea typeface="+mn-ea"/>
                <a:cs typeface="+mn-cs"/>
              </a:rPr>
              <a:pPr marL="0" marR="0" lvl="0" indent="0" algn="r" defTabSz="109728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Arial Regular" charset="0"/>
              <a:ea typeface="+mn-ea"/>
              <a:cs typeface="+mn-cs"/>
            </a:endParaRPr>
          </a:p>
        </p:txBody>
      </p:sp>
    </p:spTree>
    <p:extLst>
      <p:ext uri="{BB962C8B-B14F-4D97-AF65-F5344CB8AC3E}">
        <p14:creationId xmlns:p14="http://schemas.microsoft.com/office/powerpoint/2010/main" val="2919414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l" defTabSz="1097573"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l" defTabSz="1097573" rtl="0" eaLnBrk="1" fontAlgn="auto" latinLnBrk="0" hangingPunct="1">
                <a:lnSpc>
                  <a:spcPct val="100000"/>
                </a:lnSpc>
                <a:spcBef>
                  <a:spcPts val="0"/>
                </a:spcBef>
                <a:spcAft>
                  <a:spcPts val="0"/>
                </a:spcAft>
                <a:buClrTx/>
                <a:buSzTx/>
                <a:buFontTx/>
                <a:buNone/>
                <a:tabLst/>
                <a:defRPr/>
              </a:pPr>
              <a:t>10</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097573"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000000"/>
                </a:solidFill>
                <a:effectLst/>
                <a:uLnTx/>
                <a:uFillTx/>
                <a:latin typeface="IBM Plex Sans Light" panose="020B0503050203000203" pitchFamily="34" charset="0"/>
              </a:rPr>
              <a:t>Group Name / DOC ID / Month XX, 2022 / © 2022 IBM Corporation</a:t>
            </a:r>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23030762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t>
            </a:r>
          </a:p>
          <a:p>
            <a:pPr marL="342900" indent="-342900">
              <a:buAutoNum type="arabicPeriod"/>
            </a:pPr>
            <a:r>
              <a:rPr lang="en-IN" sz="1800" b="0" i="0" u="none" strike="noStrike" dirty="0">
                <a:solidFill>
                  <a:srgbClr val="000000"/>
                </a:solidFill>
                <a:effectLst/>
                <a:latin typeface="Calibri" panose="020F0502020204030204" pitchFamily="34" charset="0"/>
              </a:rPr>
              <a:t>IBM Consulting finance use cases</a:t>
            </a:r>
            <a:r>
              <a:rPr lang="en-IN" dirty="0"/>
              <a:t> </a:t>
            </a:r>
            <a:endParaRPr lang="en-US" dirty="0"/>
          </a:p>
          <a:p>
            <a:pPr marL="342900" indent="-342900">
              <a:buAutoNum type="arabicPeriod"/>
            </a:pPr>
            <a:r>
              <a:rPr lang="en-US" dirty="0"/>
              <a:t>Ibid</a:t>
            </a:r>
          </a:p>
          <a:p>
            <a:pPr marL="342900" indent="-342900">
              <a:buAutoNum type="arabicPeriod"/>
            </a:pPr>
            <a:r>
              <a:rPr lang="en-US" dirty="0"/>
              <a:t>Q38915.4, </a:t>
            </a:r>
            <a:r>
              <a:rPr lang="en-IN" sz="1600" b="0" i="0" u="none" strike="noStrike" dirty="0">
                <a:solidFill>
                  <a:srgbClr val="000000"/>
                </a:solidFill>
                <a:effectLst/>
                <a:highlight>
                  <a:srgbClr val="EEEDEC"/>
                </a:highlight>
                <a:latin typeface="Arial" panose="020B0604020202020204" pitchFamily="34" charset="0"/>
              </a:rPr>
              <a:t>IBM IBV AI In Finance Benchmarking study [Global n=601]</a:t>
            </a:r>
          </a:p>
          <a:p>
            <a:pPr marL="342900" marR="0" lvl="0" indent="-342900" algn="l" defTabSz="1463040" rtl="0" eaLnBrk="1" fontAlgn="auto" latinLnBrk="0" hangingPunct="1">
              <a:lnSpc>
                <a:spcPct val="100000"/>
              </a:lnSpc>
              <a:spcBef>
                <a:spcPts val="960"/>
              </a:spcBef>
              <a:spcAft>
                <a:spcPts val="0"/>
              </a:spcAft>
              <a:buClrTx/>
              <a:buSzTx/>
              <a:buFontTx/>
              <a:buAutoNum type="arabicPeriod"/>
              <a:tabLst/>
              <a:defRPr/>
            </a:pPr>
            <a:r>
              <a:rPr lang="en-US" dirty="0"/>
              <a:t>Q38915.3, Q38915.5, </a:t>
            </a:r>
            <a:r>
              <a:rPr lang="en-IN" sz="1600" b="0" i="0" u="none" strike="noStrike" dirty="0">
                <a:solidFill>
                  <a:srgbClr val="000000"/>
                </a:solidFill>
                <a:effectLst/>
                <a:highlight>
                  <a:srgbClr val="EEEDEC"/>
                </a:highlight>
                <a:latin typeface="Arial" panose="020B0604020202020204" pitchFamily="34" charset="0"/>
              </a:rPr>
              <a:t>IBM IBV AI In Finance Benchmarking study [Global n=601]</a:t>
            </a:r>
          </a:p>
          <a:p>
            <a:pPr marL="342900" marR="0" lvl="0" indent="-342900" algn="l" defTabSz="1463040" rtl="0" eaLnBrk="1" fontAlgn="auto" latinLnBrk="0" hangingPunct="1">
              <a:lnSpc>
                <a:spcPct val="100000"/>
              </a:lnSpc>
              <a:spcBef>
                <a:spcPts val="960"/>
              </a:spcBef>
              <a:spcAft>
                <a:spcPts val="0"/>
              </a:spcAft>
              <a:buClrTx/>
              <a:buSzTx/>
              <a:buFontTx/>
              <a:buAutoNum type="arabicPeriod"/>
              <a:tabLst/>
              <a:defRPr/>
            </a:pPr>
            <a:r>
              <a:rPr lang="en-IN" sz="1600" b="0" i="0" u="none" strike="noStrike" dirty="0">
                <a:solidFill>
                  <a:srgbClr val="000000"/>
                </a:solidFill>
                <a:effectLst/>
                <a:highlight>
                  <a:srgbClr val="EEEDEC"/>
                </a:highlight>
                <a:latin typeface="Arial" panose="020B0604020202020204" pitchFamily="34" charset="0"/>
              </a:rPr>
              <a:t>Q38913.10, IBM IBV AI In Finance Benchmarking study [Global n=601]</a:t>
            </a:r>
          </a:p>
          <a:p>
            <a:pPr marL="342900" marR="0" lvl="0" indent="-342900" algn="l" defTabSz="1463040" rtl="0" eaLnBrk="1" fontAlgn="auto" latinLnBrk="0" hangingPunct="1">
              <a:lnSpc>
                <a:spcPct val="100000"/>
              </a:lnSpc>
              <a:spcBef>
                <a:spcPts val="960"/>
              </a:spcBef>
              <a:spcAft>
                <a:spcPts val="0"/>
              </a:spcAft>
              <a:buClrTx/>
              <a:buSzTx/>
              <a:buFontTx/>
              <a:buAutoNum type="arabicPeriod"/>
              <a:tabLst/>
              <a:defRPr/>
            </a:pPr>
            <a:r>
              <a:rPr lang="en-IN" sz="1600" b="0" i="0" u="none" strike="noStrike" dirty="0">
                <a:solidFill>
                  <a:srgbClr val="000000"/>
                </a:solidFill>
                <a:effectLst/>
                <a:highlight>
                  <a:srgbClr val="EEEDEC"/>
                </a:highlight>
                <a:latin typeface="Arial" panose="020B0604020202020204" pitchFamily="34" charset="0"/>
              </a:rPr>
              <a:t>Q28.2, </a:t>
            </a:r>
            <a:r>
              <a:rPr lang="en-IN" sz="1600" b="0" i="0" u="none" strike="noStrike" dirty="0">
                <a:solidFill>
                  <a:srgbClr val="000000"/>
                </a:solidFill>
                <a:effectLst/>
                <a:latin typeface="Calibri" panose="020F0502020204030204" pitchFamily="34" charset="0"/>
              </a:rPr>
              <a:t>IBM IBV 2024 CFO Survey final data, 3-cluster solution used [Global n=2000</a:t>
            </a:r>
            <a:r>
              <a:rPr lang="en-US" dirty="0"/>
              <a:t>]</a:t>
            </a:r>
            <a:endParaRPr lang="en-IN" sz="1600" b="0" i="0" u="none" strike="noStrike" dirty="0">
              <a:solidFill>
                <a:srgbClr val="000000"/>
              </a:solidFill>
              <a:effectLst/>
              <a:highlight>
                <a:srgbClr val="EEEDEC"/>
              </a:highligh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11</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723832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1] Divider ">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457200"/>
            <a:ext cx="10515601" cy="3657600"/>
          </a:xfrm>
        </p:spPr>
        <p:txBody>
          <a:bodyPr>
            <a:noAutofit/>
          </a:bodyPr>
          <a:lstStyle>
            <a:lvl1pPr>
              <a:defRPr sz="8800" b="0" i="0">
                <a:solidFill>
                  <a:schemeClr val="accent3"/>
                </a:solidFill>
                <a:latin typeface="IBM Plex Sans ExtLt" panose="020B0303050203000203" pitchFamily="34" charset="0"/>
              </a:defRPr>
            </a:lvl1pPr>
          </a:lstStyle>
          <a:p>
            <a:r>
              <a:rPr lang="en-US" dirty="0"/>
              <a:t>Click to edit Master title style</a:t>
            </a:r>
            <a:br>
              <a:rPr lang="en-US" dirty="0"/>
            </a:br>
            <a:endParaRPr lang="en-US" dirty="0"/>
          </a:p>
        </p:txBody>
      </p:sp>
      <p:sp>
        <p:nvSpPr>
          <p:cNvPr id="3" name="TextBox 2">
            <a:extLst>
              <a:ext uri="{FF2B5EF4-FFF2-40B4-BE49-F238E27FC236}">
                <a16:creationId xmlns:a16="http://schemas.microsoft.com/office/drawing/2014/main" id="{8B055B62-85F6-AA56-675E-2EF3D8689983}"/>
              </a:ext>
            </a:extLst>
          </p:cNvPr>
          <p:cNvSpPr txBox="1"/>
          <p:nvPr userDrawn="1"/>
        </p:nvSpPr>
        <p:spPr>
          <a:xfrm>
            <a:off x="382137" y="95534"/>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2936886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5] 4-column ">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857998" cy="1287475"/>
          </a:xfrm>
        </p:spPr>
        <p:txBody>
          <a:bodyPr/>
          <a:lstStyle>
            <a:lvl1pPr>
              <a:defRPr sz="30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32004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3886198" y="2057400"/>
            <a:ext cx="34290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7543798" y="2057400"/>
            <a:ext cx="34290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1201400" y="2057400"/>
            <a:ext cx="29718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315201"/>
            <a:ext cx="3200396"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3" name="Text Placeholder 4">
            <a:extLst>
              <a:ext uri="{FF2B5EF4-FFF2-40B4-BE49-F238E27FC236}">
                <a16:creationId xmlns:a16="http://schemas.microsoft.com/office/drawing/2014/main" id="{0FAAB340-DA0C-3F65-9E06-41AECABC46CF}"/>
              </a:ext>
            </a:extLst>
          </p:cNvPr>
          <p:cNvSpPr>
            <a:spLocks noGrp="1"/>
          </p:cNvSpPr>
          <p:nvPr>
            <p:ph type="body" sz="quarter" idx="19" hasCustomPrompt="1"/>
          </p:nvPr>
        </p:nvSpPr>
        <p:spPr>
          <a:xfrm>
            <a:off x="11201400" y="2057400"/>
            <a:ext cx="29718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4" name="Text Placeholder 4">
            <a:extLst>
              <a:ext uri="{FF2B5EF4-FFF2-40B4-BE49-F238E27FC236}">
                <a16:creationId xmlns:a16="http://schemas.microsoft.com/office/drawing/2014/main" id="{106F4451-1770-CA22-C458-C2F5BA675AD6}"/>
              </a:ext>
            </a:extLst>
          </p:cNvPr>
          <p:cNvSpPr>
            <a:spLocks noGrp="1"/>
          </p:cNvSpPr>
          <p:nvPr>
            <p:ph type="body" sz="quarter" idx="20" hasCustomPrompt="1"/>
          </p:nvPr>
        </p:nvSpPr>
        <p:spPr>
          <a:xfrm>
            <a:off x="7543800" y="2057400"/>
            <a:ext cx="34290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5" name="Text Placeholder 4">
            <a:extLst>
              <a:ext uri="{FF2B5EF4-FFF2-40B4-BE49-F238E27FC236}">
                <a16:creationId xmlns:a16="http://schemas.microsoft.com/office/drawing/2014/main" id="{9DDFA44D-6CDA-6846-5298-766EA2CEF034}"/>
              </a:ext>
            </a:extLst>
          </p:cNvPr>
          <p:cNvSpPr>
            <a:spLocks noGrp="1"/>
          </p:cNvSpPr>
          <p:nvPr>
            <p:ph type="body" sz="quarter" idx="21" hasCustomPrompt="1"/>
          </p:nvPr>
        </p:nvSpPr>
        <p:spPr>
          <a:xfrm>
            <a:off x="3886199" y="2057400"/>
            <a:ext cx="34290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6" name="Text Placeholder 4">
            <a:extLst>
              <a:ext uri="{FF2B5EF4-FFF2-40B4-BE49-F238E27FC236}">
                <a16:creationId xmlns:a16="http://schemas.microsoft.com/office/drawing/2014/main" id="{7BF8B085-3833-5C98-9358-FB6A52C8185C}"/>
              </a:ext>
            </a:extLst>
          </p:cNvPr>
          <p:cNvSpPr>
            <a:spLocks noGrp="1"/>
          </p:cNvSpPr>
          <p:nvPr>
            <p:ph type="body" sz="quarter" idx="22" hasCustomPrompt="1"/>
          </p:nvPr>
        </p:nvSpPr>
        <p:spPr>
          <a:xfrm>
            <a:off x="457196" y="2057400"/>
            <a:ext cx="32004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4" name="Text Placeholder 7">
            <a:extLst>
              <a:ext uri="{FF2B5EF4-FFF2-40B4-BE49-F238E27FC236}">
                <a16:creationId xmlns:a16="http://schemas.microsoft.com/office/drawing/2014/main" id="{F8A06D59-B511-D848-EB3E-40734B43FDE5}"/>
              </a:ext>
            </a:extLst>
          </p:cNvPr>
          <p:cNvSpPr>
            <a:spLocks noGrp="1"/>
          </p:cNvSpPr>
          <p:nvPr>
            <p:ph type="body" sz="quarter" idx="23"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56144420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2057399"/>
            <a:ext cx="2940710" cy="548639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3886200" y="457199"/>
            <a:ext cx="10287000" cy="7086600"/>
          </a:xfrm>
        </p:spPr>
        <p:txBody>
          <a:bodyPr lIns="0" tIns="0" rIns="91440" bIns="91440"/>
          <a:lstStyle>
            <a:lvl1pPr>
              <a:defRPr>
                <a:solidFill>
                  <a:schemeClr val="tx1"/>
                </a:solidFill>
              </a:defRPr>
            </a:lvl1pPr>
          </a:lstStyle>
          <a:p>
            <a:r>
              <a:rPr lang="en-US" dirty="0"/>
              <a:t>Click icon to add table</a:t>
            </a:r>
          </a:p>
        </p:txBody>
      </p:sp>
      <p:sp>
        <p:nvSpPr>
          <p:cNvPr id="8" name="Title">
            <a:extLst>
              <a:ext uri="{FF2B5EF4-FFF2-40B4-BE49-F238E27FC236}">
                <a16:creationId xmlns:a16="http://schemas.microsoft.com/office/drawing/2014/main" id="{6527F677-5D33-4040-AABF-918B61C806CC}"/>
              </a:ext>
            </a:extLst>
          </p:cNvPr>
          <p:cNvSpPr>
            <a:spLocks noGrp="1"/>
          </p:cNvSpPr>
          <p:nvPr>
            <p:ph type="title"/>
          </p:nvPr>
        </p:nvSpPr>
        <p:spPr>
          <a:xfrm>
            <a:off x="457201" y="457200"/>
            <a:ext cx="2940710" cy="1371600"/>
          </a:xfrm>
        </p:spPr>
        <p:txBody>
          <a:bodyPr/>
          <a:lstStyle>
            <a:lvl1pPr>
              <a:defRPr sz="2800">
                <a:solidFill>
                  <a:schemeClr val="tx1"/>
                </a:solidFill>
              </a:defRPr>
            </a:lvl1pPr>
          </a:lstStyle>
          <a:p>
            <a:r>
              <a:rPr lang="en-US" dirty="0"/>
              <a:t>Click to edit Master title style</a:t>
            </a:r>
          </a:p>
        </p:txBody>
      </p:sp>
      <p:sp>
        <p:nvSpPr>
          <p:cNvPr id="5" name="Text Placeholder 13">
            <a:extLst>
              <a:ext uri="{FF2B5EF4-FFF2-40B4-BE49-F238E27FC236}">
                <a16:creationId xmlns:a16="http://schemas.microsoft.com/office/drawing/2014/main" id="{80EABE29-6942-D641-9F42-89B444AF7239}"/>
              </a:ext>
            </a:extLst>
          </p:cNvPr>
          <p:cNvSpPr>
            <a:spLocks noGrp="1"/>
          </p:cNvSpPr>
          <p:nvPr>
            <p:ph type="body" sz="quarter" idx="15"/>
          </p:nvPr>
        </p:nvSpPr>
        <p:spPr>
          <a:xfrm>
            <a:off x="457201" y="7315201"/>
            <a:ext cx="2940710" cy="484632"/>
          </a:xfrm>
        </p:spPr>
        <p:txBody>
          <a:bodyPr anchor="b"/>
          <a:lstStyle>
            <a:lvl1pPr>
              <a:spcBef>
                <a:spcPts val="0"/>
              </a:spcBef>
              <a:defRPr sz="800">
                <a:solidFill>
                  <a:schemeClr val="tx1">
                    <a:alpha val="60000"/>
                  </a:schemeClr>
                </a:solidFill>
              </a:defRPr>
            </a:lvl1pPr>
          </a:lstStyle>
          <a:p>
            <a:endParaRPr lang="en-US" dirty="0"/>
          </a:p>
        </p:txBody>
      </p:sp>
      <p:sp>
        <p:nvSpPr>
          <p:cNvPr id="9" name="Text Placeholder 7">
            <a:extLst>
              <a:ext uri="{FF2B5EF4-FFF2-40B4-BE49-F238E27FC236}">
                <a16:creationId xmlns:a16="http://schemas.microsoft.com/office/drawing/2014/main" id="{437719D3-67D1-1D42-9543-5BE302F0F71C}"/>
              </a:ext>
            </a:extLst>
          </p:cNvPr>
          <p:cNvSpPr>
            <a:spLocks noGrp="1"/>
          </p:cNvSpPr>
          <p:nvPr>
            <p:ph type="body" sz="quarter" idx="16"/>
          </p:nvPr>
        </p:nvSpPr>
        <p:spPr>
          <a:xfrm>
            <a:off x="457200" y="228600"/>
            <a:ext cx="2940710" cy="201167"/>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61316490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1_blank (with foot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4DECF5B-6019-B342-B1A8-AA49905D0869}"/>
              </a:ext>
            </a:extLst>
          </p:cNvPr>
          <p:cNvSpPr/>
          <p:nvPr userDrawn="1"/>
        </p:nvSpPr>
        <p:spPr bwMode="auto">
          <a:xfrm>
            <a:off x="13530263" y="7700963"/>
            <a:ext cx="757237" cy="528637"/>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pic>
        <p:nvPicPr>
          <p:cNvPr id="3" name="Picture 2">
            <a:extLst>
              <a:ext uri="{FF2B5EF4-FFF2-40B4-BE49-F238E27FC236}">
                <a16:creationId xmlns:a16="http://schemas.microsoft.com/office/drawing/2014/main" id="{094606F5-1980-7848-8E59-CC4127D8A96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31216430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7571" cy="1463040"/>
          </a:xfrm>
        </p:spPr>
        <p:txBody>
          <a:bodyPr/>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24589737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gray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4630400" cy="2042160"/>
          </a:xfrm>
          <a:noFill/>
        </p:spPr>
        <p:txBody>
          <a:bodyPr lIns="457200" tIns="457200" rIns="228600" bIns="228600"/>
          <a:lstStyle>
            <a:lvl1pPr>
              <a:defRPr sz="3200">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057400"/>
            <a:ext cx="14630400" cy="6187440"/>
          </a:xfrm>
        </p:spPr>
        <p:txBody>
          <a:bodyPr lIns="457200" tIns="228600" rIns="91440" bIns="91440"/>
          <a:lstStyle>
            <a:lvl1pPr>
              <a:defRPr>
                <a:solidFill>
                  <a:schemeClr val="tx1"/>
                </a:solidFill>
              </a:defRPr>
            </a:lvl1pPr>
          </a:lstStyle>
          <a:p>
            <a:r>
              <a:rPr lang="en-US" dirty="0"/>
              <a:t>Click icon to add picture</a:t>
            </a:r>
          </a:p>
        </p:txBody>
      </p:sp>
    </p:spTree>
    <p:extLst>
      <p:ext uri="{BB962C8B-B14F-4D97-AF65-F5344CB8AC3E}">
        <p14:creationId xmlns:p14="http://schemas.microsoft.com/office/powerpoint/2010/main" val="423662568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ext (gray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4630400" cy="8236915"/>
          </a:xfrm>
        </p:spPr>
        <p:txBody>
          <a:bodyPr lIns="457200" tIns="457200" rIns="91440" bIns="91440"/>
          <a:lstStyle>
            <a:lvl1pPr>
              <a:defRPr>
                <a:solidFill>
                  <a:schemeClr val="tx1"/>
                </a:solidFill>
              </a:defRPr>
            </a:lvl1pPr>
          </a:lstStyle>
          <a:p>
            <a:r>
              <a:rPr lang="en-US" dirty="0"/>
              <a:t>Click icon to add picture</a:t>
            </a:r>
          </a:p>
        </p:txBody>
      </p:sp>
      <p:sp>
        <p:nvSpPr>
          <p:cNvPr id="6" name="Text Placeholder"/>
          <p:cNvSpPr>
            <a:spLocks noGrp="1"/>
          </p:cNvSpPr>
          <p:nvPr>
            <p:ph type="body" sz="quarter" idx="12"/>
          </p:nvPr>
        </p:nvSpPr>
        <p:spPr>
          <a:xfrm>
            <a:off x="-4" y="4114800"/>
            <a:ext cx="3657605" cy="4114800"/>
          </a:xfrm>
          <a:solidFill>
            <a:schemeClr val="bg1"/>
          </a:solidFill>
        </p:spPr>
        <p:txBody>
          <a:bodyPr lIns="457200" tIns="274320" rIns="228600" bIns="228600"/>
          <a:lstStyle>
            <a:lvl1pPr>
              <a:buClr>
                <a:srgbClr val="001141"/>
              </a:buClr>
              <a:defRPr>
                <a:solidFill>
                  <a:schemeClr val="tx1"/>
                </a:solidFill>
              </a:defRPr>
            </a:lvl1pPr>
            <a:lvl2pPr>
              <a:buClr>
                <a:srgbClr val="001141"/>
              </a:buClr>
              <a:defRPr sz="1600">
                <a:solidFill>
                  <a:schemeClr val="tx1"/>
                </a:solidFill>
              </a:defRPr>
            </a:lvl2pPr>
            <a:lvl3pPr>
              <a:buClr>
                <a:srgbClr val="001141"/>
              </a:buClr>
              <a:defRPr sz="1600">
                <a:solidFill>
                  <a:schemeClr val="tx1"/>
                </a:solidFill>
              </a:defRPr>
            </a:lvl3pPr>
            <a:lvl4pPr>
              <a:buClr>
                <a:srgbClr val="001141"/>
              </a:buClr>
              <a:defRPr sz="1600">
                <a:solidFill>
                  <a:schemeClr val="tx1"/>
                </a:solidFill>
              </a:defRPr>
            </a:lvl4pPr>
            <a:lvl5pPr>
              <a:buClr>
                <a:srgbClr val="001141"/>
              </a:buClr>
              <a:defRPr sz="1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3">
            <a:extLst>
              <a:ext uri="{FF2B5EF4-FFF2-40B4-BE49-F238E27FC236}">
                <a16:creationId xmlns:a16="http://schemas.microsoft.com/office/drawing/2014/main" id="{8A74998C-BE7F-C346-8D9F-B022032D2C79}"/>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10" name="Slide Number Placeholder 2">
            <a:extLst>
              <a:ext uri="{FF2B5EF4-FFF2-40B4-BE49-F238E27FC236}">
                <a16:creationId xmlns:a16="http://schemas.microsoft.com/office/drawing/2014/main" id="{D9648CD6-FD12-6246-80C8-24155EB66031}"/>
              </a:ext>
            </a:extLst>
          </p:cNvPr>
          <p:cNvSpPr txBox="1">
            <a:spLocks/>
          </p:cNvSpPr>
          <p:nvPr userDrawn="1"/>
        </p:nvSpPr>
        <p:spPr>
          <a:xfrm>
            <a:off x="457200" y="7940927"/>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a:solidFill>
                  <a:schemeClr val="tx1"/>
                </a:solidFill>
                <a:latin typeface="IBM Plex Sans Medm" panose="020B0503050203000203" pitchFamily="34" charset="0"/>
                <a:ea typeface="IBM Plex Sans" charset="0"/>
                <a:cs typeface="IBM Plex Sans" charset="0"/>
              </a:rPr>
              <a:pPr algn="l"/>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922831439"/>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1" y="457200"/>
            <a:ext cx="2940710" cy="1287475"/>
          </a:xfrm>
        </p:spPr>
        <p:txBody>
          <a:bodyPr/>
          <a:lstStyle>
            <a:lvl1pPr>
              <a:lnSpc>
                <a:spcPct val="100000"/>
              </a:lnSpc>
              <a:defRPr sz="2400">
                <a:solidFill>
                  <a:schemeClr val="tx1"/>
                </a:solidFill>
              </a:defRPr>
            </a:lvl1pPr>
          </a:lstStyle>
          <a:p>
            <a:r>
              <a:rPr lang="en-US" dirty="0"/>
              <a:t>Click to edit Master title style</a:t>
            </a:r>
          </a:p>
        </p:txBody>
      </p:sp>
      <p:sp>
        <p:nvSpPr>
          <p:cNvPr id="6" name="Text Placeholder"/>
          <p:cNvSpPr>
            <a:spLocks noGrp="1"/>
          </p:cNvSpPr>
          <p:nvPr>
            <p:ph type="body" sz="quarter" idx="12"/>
          </p:nvPr>
        </p:nvSpPr>
        <p:spPr>
          <a:xfrm>
            <a:off x="457200" y="2057399"/>
            <a:ext cx="2971800" cy="525780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3657600" y="0"/>
            <a:ext cx="10972800" cy="8229600"/>
          </a:xfrm>
        </p:spPr>
        <p:txBody>
          <a:bodyPr lIns="228600" tIns="2057400" rIns="4572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D6CAAF14-776C-FC4F-8C7B-A7AE358A964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CBA551DC-C880-4247-BDF7-02BBB1146CB8}"/>
              </a:ext>
            </a:extLst>
          </p:cNvPr>
          <p:cNvSpPr>
            <a:spLocks noGrp="1"/>
          </p:cNvSpPr>
          <p:nvPr>
            <p:ph type="body" sz="quarter" idx="16"/>
          </p:nvPr>
        </p:nvSpPr>
        <p:spPr>
          <a:xfrm>
            <a:off x="457200" y="228600"/>
            <a:ext cx="2940710" cy="228599"/>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15275618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7571" cy="1371600"/>
          </a:xfrm>
        </p:spPr>
        <p:txBody>
          <a:bodyPr/>
          <a:lstStyle>
            <a:lvl1pPr>
              <a:defRPr sz="3200">
                <a:solidFill>
                  <a:schemeClr val="tx1"/>
                </a:solidFill>
              </a:defRPr>
            </a:lvl1pPr>
          </a:lstStyle>
          <a:p>
            <a:r>
              <a:rPr lang="en-US" dirty="0"/>
              <a:t>Click to edit Master title style</a:t>
            </a:r>
          </a:p>
        </p:txBody>
      </p:sp>
      <p:sp>
        <p:nvSpPr>
          <p:cNvPr id="6" name="Text Placeholder"/>
          <p:cNvSpPr>
            <a:spLocks noGrp="1"/>
          </p:cNvSpPr>
          <p:nvPr>
            <p:ph type="body" sz="quarter" idx="12"/>
          </p:nvPr>
        </p:nvSpPr>
        <p:spPr>
          <a:xfrm>
            <a:off x="457200" y="2057400"/>
            <a:ext cx="2971800" cy="52035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13">
            <a:extLst>
              <a:ext uri="{FF2B5EF4-FFF2-40B4-BE49-F238E27FC236}">
                <a16:creationId xmlns:a16="http://schemas.microsoft.com/office/drawing/2014/main" id="{9069F5C0-7887-F34B-ACD8-9EA74A43A955}"/>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5" name="Text Placeholder 7">
            <a:extLst>
              <a:ext uri="{FF2B5EF4-FFF2-40B4-BE49-F238E27FC236}">
                <a16:creationId xmlns:a16="http://schemas.microsoft.com/office/drawing/2014/main" id="{796AF640-A0BC-8D41-AC38-81CEA5400E04}"/>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93550091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3_4-6_Title and Content">
    <p:spTree>
      <p:nvGrpSpPr>
        <p:cNvPr id="1" name=""/>
        <p:cNvGrpSpPr/>
        <p:nvPr/>
      </p:nvGrpSpPr>
      <p:grpSpPr>
        <a:xfrm>
          <a:off x="0" y="0"/>
          <a:ext cx="0" cy="0"/>
          <a:chOff x="0" y="0"/>
          <a:chExt cx="0" cy="0"/>
        </a:xfrm>
      </p:grpSpPr>
      <p:sp>
        <p:nvSpPr>
          <p:cNvPr id="15" name="Content Placeholder 2"/>
          <p:cNvSpPr>
            <a:spLocks noGrp="1"/>
          </p:cNvSpPr>
          <p:nvPr>
            <p:ph idx="12"/>
          </p:nvPr>
        </p:nvSpPr>
        <p:spPr>
          <a:xfrm>
            <a:off x="0" y="1"/>
            <a:ext cx="14630400" cy="8229598"/>
          </a:xfrm>
          <a:prstGeom prst="rect">
            <a:avLst/>
          </a:prstGeom>
          <a:noFill/>
        </p:spPr>
        <p:txBody>
          <a:bodyPr lIns="457200" tIns="246888" rIns="228600">
            <a:noAutofit/>
          </a:bodyPr>
          <a:lstStyle>
            <a:lvl1pPr>
              <a:defRPr sz="1600" b="0" i="0">
                <a:solidFill>
                  <a:schemeClr val="accent1"/>
                </a:solidFill>
                <a:latin typeface="IBM Plex Sans" charset="0"/>
                <a:ea typeface="IBM Plex Sans" charset="0"/>
                <a:cs typeface="IBM Plex Sans" charset="0"/>
              </a:defRPr>
            </a:lvl1pPr>
            <a:lvl2pPr>
              <a:defRPr b="0" i="0">
                <a:latin typeface="IBM Plex Sans" charset="0"/>
                <a:ea typeface="IBM Plex Sans" charset="0"/>
                <a:cs typeface="IBM Plex Sans" charset="0"/>
              </a:defRPr>
            </a:lvl2pPr>
            <a:lvl3pPr>
              <a:defRPr b="0" i="0">
                <a:latin typeface="IBM Plex Sans" charset="0"/>
                <a:ea typeface="IBM Plex Sans" charset="0"/>
                <a:cs typeface="IBM Plex Sans" charset="0"/>
              </a:defRPr>
            </a:lvl3pPr>
            <a:lvl4pPr>
              <a:defRPr b="0" i="0">
                <a:latin typeface="IBM Plex Sans" charset="0"/>
                <a:ea typeface="IBM Plex Sans" charset="0"/>
                <a:cs typeface="IBM Plex Sans" charset="0"/>
              </a:defRPr>
            </a:lvl4pPr>
            <a:lvl5pPr>
              <a:defRPr b="0" i="0">
                <a:latin typeface="IBM Plex Sans" charset="0"/>
                <a:ea typeface="IBM Plex Sans" charset="0"/>
                <a:cs typeface="IBM Plex Sans" charset="0"/>
              </a:defRPr>
            </a:lvl5pPr>
          </a:lstStyle>
          <a:p>
            <a:pPr lvl="0"/>
            <a:endParaRPr lang="en-US" dirty="0"/>
          </a:p>
        </p:txBody>
      </p:sp>
      <p:sp>
        <p:nvSpPr>
          <p:cNvPr id="2" name="Title 1"/>
          <p:cNvSpPr>
            <a:spLocks noGrp="1"/>
          </p:cNvSpPr>
          <p:nvPr>
            <p:ph type="title"/>
          </p:nvPr>
        </p:nvSpPr>
        <p:spPr>
          <a:xfrm>
            <a:off x="457200" y="2057400"/>
            <a:ext cx="6858000" cy="3657600"/>
          </a:xfrm>
        </p:spPr>
        <p:txBody>
          <a:bodyPr>
            <a:noAutofit/>
          </a:bodyPr>
          <a:lstStyle>
            <a:lvl1pPr>
              <a:defRPr sz="5400" b="1">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99971268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4_2-9_Title and Content">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800"/>
            <a:ext cx="6556248" cy="1143000"/>
          </a:xfrm>
        </p:spPr>
        <p:txBody>
          <a:bodyPr>
            <a:noAutofit/>
          </a:bodyPr>
          <a:lstStyle>
            <a:lvl1pPr>
              <a:defRPr b="0" i="0">
                <a:solidFill>
                  <a:schemeClr val="tx1"/>
                </a:solidFill>
                <a:latin typeface="IBM Plex Sans Light" panose="020B0403050203000203" pitchFamily="34" charset="0"/>
              </a:defRPr>
            </a:lvl1pPr>
          </a:lstStyle>
          <a:p>
            <a:r>
              <a:rPr lang="en-US" dirty="0"/>
              <a:t>Click to edit Master title style</a:t>
            </a:r>
            <a:br>
              <a:rPr lang="en-US" dirty="0"/>
            </a:br>
            <a:endParaRPr lang="en-US" dirty="0"/>
          </a:p>
        </p:txBody>
      </p:sp>
      <p:sp>
        <p:nvSpPr>
          <p:cNvPr id="5" name="Text Placeholder 7">
            <a:extLst>
              <a:ext uri="{FF2B5EF4-FFF2-40B4-BE49-F238E27FC236}">
                <a16:creationId xmlns:a16="http://schemas.microsoft.com/office/drawing/2014/main" id="{F5920E92-5E3B-7246-AAA5-3D1B0BEEA0C2}"/>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59883709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4869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6] 4-column ">
    <p:spTree>
      <p:nvGrpSpPr>
        <p:cNvPr id="1" name=""/>
        <p:cNvGrpSpPr/>
        <p:nvPr/>
      </p:nvGrpSpPr>
      <p:grpSpPr>
        <a:xfrm>
          <a:off x="0" y="0"/>
          <a:ext cx="0" cy="0"/>
          <a:chOff x="0" y="0"/>
          <a:chExt cx="0" cy="0"/>
        </a:xfrm>
      </p:grpSpPr>
      <p:sp>
        <p:nvSpPr>
          <p:cNvPr id="2" name="Title"/>
          <p:cNvSpPr>
            <a:spLocks noGrp="1"/>
          </p:cNvSpPr>
          <p:nvPr>
            <p:ph type="title"/>
          </p:nvPr>
        </p:nvSpPr>
        <p:spPr>
          <a:xfrm>
            <a:off x="0" y="0"/>
            <a:ext cx="14630400" cy="4111141"/>
          </a:xfrm>
          <a:noFill/>
        </p:spPr>
        <p:txBody>
          <a:bodyPr lIns="457200" tIns="457200" rIns="228600" bIns="228600"/>
          <a:lstStyle>
            <a:lvl1pPr>
              <a:defRPr sz="7200" b="0" i="0">
                <a:solidFill>
                  <a:schemeClr val="tx1"/>
                </a:solidFill>
                <a:latin typeface="IBM Plex Sans ExtLt" panose="020B0303050203000203" pitchFamily="34" charset="0"/>
              </a:defRPr>
            </a:lvl1pPr>
          </a:lstStyle>
          <a:p>
            <a:r>
              <a:rPr lang="en-US" dirty="0"/>
              <a:t>Click to edit Master title style</a:t>
            </a:r>
          </a:p>
        </p:txBody>
      </p:sp>
      <p:sp>
        <p:nvSpPr>
          <p:cNvPr id="13" name="Content Placeholder 1"/>
          <p:cNvSpPr>
            <a:spLocks noGrp="1"/>
          </p:cNvSpPr>
          <p:nvPr>
            <p:ph sz="quarter" idx="20"/>
          </p:nvPr>
        </p:nvSpPr>
        <p:spPr>
          <a:xfrm>
            <a:off x="0" y="4112262"/>
            <a:ext cx="3657600" cy="4117339"/>
          </a:xfrm>
          <a:noFill/>
        </p:spPr>
        <p:txBody>
          <a:bodyPr lIns="457200" tIns="0" rIns="228600" bIns="228600"/>
          <a:lstStyle>
            <a:lvl1pPr>
              <a:defRPr>
                <a:solidFill>
                  <a:schemeClr val="tx1"/>
                </a:solidFill>
              </a:defRPr>
            </a:lvl1pPr>
          </a:lstStyle>
          <a:p>
            <a:pPr lvl="0"/>
            <a:r>
              <a:rPr lang="en-US" dirty="0"/>
              <a:t>Click to edit Master text styles</a:t>
            </a:r>
          </a:p>
        </p:txBody>
      </p:sp>
      <p:sp>
        <p:nvSpPr>
          <p:cNvPr id="12" name="Content Placeholder 2"/>
          <p:cNvSpPr>
            <a:spLocks noGrp="1"/>
          </p:cNvSpPr>
          <p:nvPr>
            <p:ph sz="quarter" idx="19"/>
          </p:nvPr>
        </p:nvSpPr>
        <p:spPr>
          <a:xfrm>
            <a:off x="3657602" y="4112262"/>
            <a:ext cx="3657600" cy="4117339"/>
          </a:xfrm>
          <a:noFill/>
          <a:ln>
            <a:noFill/>
          </a:ln>
        </p:spPr>
        <p:txBody>
          <a:bodyPr lIns="228600" tIns="0" rIns="228600" bIns="228600"/>
          <a:lstStyle>
            <a:lvl1pPr>
              <a:defRPr>
                <a:solidFill>
                  <a:schemeClr val="tx1"/>
                </a:solidFill>
              </a:defRPr>
            </a:lvl1pPr>
          </a:lstStyle>
          <a:p>
            <a:pPr lvl="0"/>
            <a:r>
              <a:rPr lang="en-US"/>
              <a:t>Click to edit Master text styles</a:t>
            </a:r>
          </a:p>
        </p:txBody>
      </p:sp>
      <p:sp>
        <p:nvSpPr>
          <p:cNvPr id="9" name="Content Placeholder 3"/>
          <p:cNvSpPr>
            <a:spLocks noGrp="1"/>
          </p:cNvSpPr>
          <p:nvPr>
            <p:ph sz="quarter" idx="17"/>
          </p:nvPr>
        </p:nvSpPr>
        <p:spPr>
          <a:xfrm>
            <a:off x="7315200" y="4112259"/>
            <a:ext cx="3657600" cy="4117341"/>
          </a:xfrm>
          <a:noFill/>
          <a:ln>
            <a:noFill/>
          </a:ln>
        </p:spPr>
        <p:txBody>
          <a:bodyPr lIns="228600" tIns="0" rIns="228600" bIns="228600"/>
          <a:lstStyle>
            <a:lvl1pPr>
              <a:defRPr>
                <a:solidFill>
                  <a:schemeClr val="tx1"/>
                </a:solidFill>
              </a:defRPr>
            </a:lvl1pPr>
          </a:lstStyle>
          <a:p>
            <a:pPr lvl="0"/>
            <a:r>
              <a:rPr lang="en-US"/>
              <a:t>Click to edit Master text styles</a:t>
            </a:r>
          </a:p>
        </p:txBody>
      </p:sp>
      <p:sp>
        <p:nvSpPr>
          <p:cNvPr id="10" name="Content Placeholder 4"/>
          <p:cNvSpPr>
            <a:spLocks noGrp="1"/>
          </p:cNvSpPr>
          <p:nvPr>
            <p:ph sz="quarter" idx="18"/>
          </p:nvPr>
        </p:nvSpPr>
        <p:spPr>
          <a:xfrm>
            <a:off x="10972800" y="4112259"/>
            <a:ext cx="3657600" cy="4117341"/>
          </a:xfrm>
          <a:noFill/>
          <a:ln>
            <a:noFill/>
          </a:ln>
        </p:spPr>
        <p:txBody>
          <a:bodyPr lIns="228600" tIns="0" rIns="457200" bIns="228600"/>
          <a:lstStyle>
            <a:lvl1pPr>
              <a:defRPr>
                <a:solidFill>
                  <a:schemeClr val="tx1"/>
                </a:solidFill>
              </a:defRPr>
            </a:lvl1pPr>
          </a:lstStyle>
          <a:p>
            <a:pPr lvl="0"/>
            <a:r>
              <a:rPr lang="en-US"/>
              <a:t>Click to edit Master text styles</a:t>
            </a:r>
          </a:p>
        </p:txBody>
      </p:sp>
      <p:cxnSp>
        <p:nvCxnSpPr>
          <p:cNvPr id="15" name="Straight Connector 14">
            <a:extLst>
              <a:ext uri="{FF2B5EF4-FFF2-40B4-BE49-F238E27FC236}">
                <a16:creationId xmlns:a16="http://schemas.microsoft.com/office/drawing/2014/main" id="{38320A1C-9D4D-2642-8A60-4D7502759E0A}"/>
              </a:ext>
            </a:extLst>
          </p:cNvPr>
          <p:cNvCxnSpPr>
            <a:cxnSpLocks/>
          </p:cNvCxnSpPr>
          <p:nvPr userDrawn="1"/>
        </p:nvCxnSpPr>
        <p:spPr bwMode="auto">
          <a:xfrm flipV="1">
            <a:off x="3657600" y="4114800"/>
            <a:ext cx="0" cy="370332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1D6F0D-CE7A-AD49-AE36-D798DDFEB592}"/>
              </a:ext>
            </a:extLst>
          </p:cNvPr>
          <p:cNvCxnSpPr>
            <a:cxnSpLocks/>
          </p:cNvCxnSpPr>
          <p:nvPr userDrawn="1"/>
        </p:nvCxnSpPr>
        <p:spPr bwMode="auto">
          <a:xfrm flipV="1">
            <a:off x="7315200" y="4114800"/>
            <a:ext cx="0" cy="370332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CE4FA535-4023-394A-90AB-A2087397CBB3}"/>
              </a:ext>
            </a:extLst>
          </p:cNvPr>
          <p:cNvCxnSpPr>
            <a:cxnSpLocks/>
          </p:cNvCxnSpPr>
          <p:nvPr userDrawn="1"/>
        </p:nvCxnSpPr>
        <p:spPr bwMode="auto">
          <a:xfrm flipV="1">
            <a:off x="10972800" y="4111142"/>
            <a:ext cx="0" cy="3706978"/>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3">
            <a:extLst>
              <a:ext uri="{FF2B5EF4-FFF2-40B4-BE49-F238E27FC236}">
                <a16:creationId xmlns:a16="http://schemas.microsoft.com/office/drawing/2014/main" id="{A3F9652D-1ED3-764F-8248-7935C4D05E74}"/>
              </a:ext>
            </a:extLst>
          </p:cNvPr>
          <p:cNvSpPr>
            <a:spLocks noGrp="1"/>
          </p:cNvSpPr>
          <p:nvPr>
            <p:ph type="body" sz="quarter" idx="15"/>
          </p:nvPr>
        </p:nvSpPr>
        <p:spPr>
          <a:xfrm>
            <a:off x="457201" y="7315201"/>
            <a:ext cx="2971799"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30F58E0B-5609-316D-3129-010266CADBA6}"/>
              </a:ext>
            </a:extLst>
          </p:cNvPr>
          <p:cNvSpPr>
            <a:spLocks noGrp="1"/>
          </p:cNvSpPr>
          <p:nvPr>
            <p:ph type="body" sz="quarter" idx="21"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4477661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1) IBV divider_text">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457200"/>
            <a:ext cx="10539351" cy="3429000"/>
          </a:xfrm>
        </p:spPr>
        <p:txBody>
          <a:bodyPr>
            <a:noAutofit/>
          </a:bodyPr>
          <a:lstStyle>
            <a:lvl1pPr>
              <a:defRPr sz="8800" b="0" i="0">
                <a:solidFill>
                  <a:schemeClr val="accent2"/>
                </a:solidFill>
                <a:latin typeface="IBM Plex Sans ExtLt" panose="020B0303050203000203" pitchFamily="34" charset="0"/>
              </a:defRPr>
            </a:lvl1pPr>
          </a:lstStyle>
          <a:p>
            <a:r>
              <a:rPr lang="en-US" dirty="0"/>
              <a:t>Click to edit Master title style</a:t>
            </a:r>
            <a:br>
              <a:rPr lang="en-US" dirty="0"/>
            </a:br>
            <a:endParaRPr lang="en-US" dirty="0"/>
          </a:p>
        </p:txBody>
      </p:sp>
    </p:spTree>
    <p:extLst>
      <p:ext uri="{BB962C8B-B14F-4D97-AF65-F5344CB8AC3E}">
        <p14:creationId xmlns:p14="http://schemas.microsoft.com/office/powerpoint/2010/main" val="957705166"/>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2) quot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900056" cy="6871411"/>
          </a:xfrm>
        </p:spPr>
        <p:txBody>
          <a:bodyPr/>
          <a:lstStyle>
            <a:lvl1pPr>
              <a:defRPr sz="3200">
                <a:solidFill>
                  <a:schemeClr val="accent2"/>
                </a:solidFill>
              </a:defRPr>
            </a:lvl1pPr>
          </a:lstStyle>
          <a:p>
            <a:r>
              <a:rPr lang="en-US" dirty="0"/>
              <a:t>Click to edit Master title style</a:t>
            </a:r>
          </a:p>
        </p:txBody>
      </p:sp>
    </p:spTree>
    <p:extLst>
      <p:ext uri="{BB962C8B-B14F-4D97-AF65-F5344CB8AC3E}">
        <p14:creationId xmlns:p14="http://schemas.microsoft.com/office/powerpoint/2010/main" val="3029602869"/>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10" name="Content Placeholder 2"/>
          <p:cNvSpPr>
            <a:spLocks noGrp="1"/>
          </p:cNvSpPr>
          <p:nvPr>
            <p:ph idx="12"/>
          </p:nvPr>
        </p:nvSpPr>
        <p:spPr>
          <a:xfrm>
            <a:off x="3886199" y="2057401"/>
            <a:ext cx="10286999"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7" name="Text Placeholder 13">
            <a:extLst>
              <a:ext uri="{FF2B5EF4-FFF2-40B4-BE49-F238E27FC236}">
                <a16:creationId xmlns:a16="http://schemas.microsoft.com/office/drawing/2014/main" id="{F43B2228-E44B-174E-ACE3-83C7FA1232D0}"/>
              </a:ext>
            </a:extLst>
          </p:cNvPr>
          <p:cNvSpPr>
            <a:spLocks noGrp="1"/>
          </p:cNvSpPr>
          <p:nvPr>
            <p:ph type="body" sz="quarter" idx="15"/>
          </p:nvPr>
        </p:nvSpPr>
        <p:spPr>
          <a:xfrm>
            <a:off x="457201" y="7315200"/>
            <a:ext cx="2971796" cy="484633"/>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C150FC41-0E60-4743-9959-FB3E01904B7A}"/>
              </a:ext>
            </a:extLst>
          </p:cNvPr>
          <p:cNvSpPr>
            <a:spLocks noGrp="1"/>
          </p:cNvSpPr>
          <p:nvPr>
            <p:ph type="body" sz="quarter" idx="13"/>
          </p:nvPr>
        </p:nvSpPr>
        <p:spPr>
          <a:xfrm>
            <a:off x="457200" y="228600"/>
            <a:ext cx="2971796" cy="457202"/>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20F25A9B-A1BE-A642-B57F-BF7F96FFE7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68126649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4)_insight, title, content">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94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2971800" cy="5486400"/>
          </a:xfrm>
        </p:spPr>
        <p:txBody>
          <a:bodyPr lIns="228600" tIns="182880"/>
          <a:lstStyle>
            <a:lvl1pPr>
              <a:defRPr sz="18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p:txBody>
      </p:sp>
      <p:sp>
        <p:nvSpPr>
          <p:cNvPr id="12" name="Content Placeholder 3"/>
          <p:cNvSpPr>
            <a:spLocks noGrp="1"/>
          </p:cNvSpPr>
          <p:nvPr>
            <p:ph sz="quarter" idx="19"/>
          </p:nvPr>
        </p:nvSpPr>
        <p:spPr>
          <a:xfrm>
            <a:off x="3886201" y="2057400"/>
            <a:ext cx="10287000" cy="5486400"/>
          </a:xfrm>
          <a:noFill/>
          <a:ln>
            <a:noFill/>
          </a:ln>
        </p:spPr>
        <p:txBody>
          <a:bodyPr lIns="228600" tIns="18288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724407BF-0571-C04D-9A3F-D62B514C88B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endParaRPr lang="en-US" dirty="0"/>
          </a:p>
        </p:txBody>
      </p:sp>
      <p:sp>
        <p:nvSpPr>
          <p:cNvPr id="6" name="Text Placeholder 7">
            <a:extLst>
              <a:ext uri="{FF2B5EF4-FFF2-40B4-BE49-F238E27FC236}">
                <a16:creationId xmlns:a16="http://schemas.microsoft.com/office/drawing/2014/main" id="{4ABF0513-A9F1-CC44-8492-72DEE5FB2672}"/>
              </a:ext>
            </a:extLst>
          </p:cNvPr>
          <p:cNvSpPr>
            <a:spLocks noGrp="1"/>
          </p:cNvSpPr>
          <p:nvPr>
            <p:ph type="body" sz="quarter" idx="20"/>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96984378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5)_Title and 3-column">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9" name="Content Placeholder 2"/>
          <p:cNvSpPr>
            <a:spLocks noGrp="1"/>
          </p:cNvSpPr>
          <p:nvPr>
            <p:ph idx="10"/>
          </p:nvPr>
        </p:nvSpPr>
        <p:spPr>
          <a:xfrm>
            <a:off x="7543800" y="2057401"/>
            <a:ext cx="3200400"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2"/>
          </p:nvPr>
        </p:nvSpPr>
        <p:spPr>
          <a:xfrm>
            <a:off x="3886200" y="2057401"/>
            <a:ext cx="3200400"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idx="13"/>
          </p:nvPr>
        </p:nvSpPr>
        <p:spPr>
          <a:xfrm>
            <a:off x="11201400" y="2057401"/>
            <a:ext cx="2971800"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12" name="Text Placeholder 13">
            <a:extLst>
              <a:ext uri="{FF2B5EF4-FFF2-40B4-BE49-F238E27FC236}">
                <a16:creationId xmlns:a16="http://schemas.microsoft.com/office/drawing/2014/main" id="{C13ABAB6-1960-7F42-9DF0-3CD4A60666E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endParaRPr lang="en-US" dirty="0"/>
          </a:p>
        </p:txBody>
      </p:sp>
      <p:sp>
        <p:nvSpPr>
          <p:cNvPr id="14" name="Text Placeholder 7">
            <a:extLst>
              <a:ext uri="{FF2B5EF4-FFF2-40B4-BE49-F238E27FC236}">
                <a16:creationId xmlns:a16="http://schemas.microsoft.com/office/drawing/2014/main" id="{F55203BC-0806-9945-8278-AE465F353DE6}"/>
              </a:ext>
            </a:extLst>
          </p:cNvPr>
          <p:cNvSpPr>
            <a:spLocks noGrp="1"/>
          </p:cNvSpPr>
          <p:nvPr>
            <p:ph type="body" sz="quarter" idx="16"/>
          </p:nvPr>
        </p:nvSpPr>
        <p:spPr>
          <a:xfrm>
            <a:off x="457200" y="228600"/>
            <a:ext cx="2971800" cy="484632"/>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5" name="Picture 14">
            <a:extLst>
              <a:ext uri="{FF2B5EF4-FFF2-40B4-BE49-F238E27FC236}">
                <a16:creationId xmlns:a16="http://schemas.microsoft.com/office/drawing/2014/main" id="{2E7B4578-5E3D-4E42-B60E-3073CC1744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304863609"/>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6)_Title and 4 column">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2971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3886199" y="2057400"/>
            <a:ext cx="3198571"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7543799" y="2057400"/>
            <a:ext cx="3198571"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1201400" y="2057400"/>
            <a:ext cx="2971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315201"/>
            <a:ext cx="2969969" cy="484632"/>
          </a:xfrm>
        </p:spPr>
        <p:txBody>
          <a:bodyPr anchor="b"/>
          <a:lstStyle>
            <a:lvl1pPr>
              <a:spcBef>
                <a:spcPts val="0"/>
              </a:spcBef>
              <a:defRPr sz="800">
                <a:solidFill>
                  <a:schemeClr val="tx1">
                    <a:alpha val="60000"/>
                  </a:schemeClr>
                </a:solidFill>
              </a:defRPr>
            </a:lvl1pPr>
          </a:lstStyle>
          <a:p>
            <a:endParaRPr lang="en-US" dirty="0"/>
          </a:p>
        </p:txBody>
      </p:sp>
      <p:sp>
        <p:nvSpPr>
          <p:cNvPr id="9" name="Text Placeholder 7">
            <a:extLst>
              <a:ext uri="{FF2B5EF4-FFF2-40B4-BE49-F238E27FC236}">
                <a16:creationId xmlns:a16="http://schemas.microsoft.com/office/drawing/2014/main" id="{4531B66A-5C07-104E-B868-AF843546481C}"/>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701614554"/>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7)_Title and 4 column">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2057400"/>
            <a:ext cx="3657600" cy="6172200"/>
          </a:xfrm>
          <a:noFill/>
        </p:spPr>
        <p:txBody>
          <a:bodyPr lIns="4572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p:nvPr>
        </p:nvSpPr>
        <p:spPr>
          <a:xfrm>
            <a:off x="73152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p:nvPr>
        </p:nvSpPr>
        <p:spPr>
          <a:xfrm>
            <a:off x="10972800" y="2057400"/>
            <a:ext cx="3657600" cy="6172200"/>
          </a:xfrm>
          <a:noFill/>
        </p:spPr>
        <p:txBody>
          <a:bodyPr lIns="228600" tIns="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2057400"/>
            <a:ext cx="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7600" y="2057400"/>
            <a:ext cx="357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2057400"/>
            <a:ext cx="1"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64341A19-DCFD-4E49-9E0E-E2931E51B7F8}"/>
              </a:ext>
            </a:extLst>
          </p:cNvPr>
          <p:cNvSpPr>
            <a:spLocks noGrp="1"/>
          </p:cNvSpPr>
          <p:nvPr>
            <p:ph type="title"/>
          </p:nvPr>
        </p:nvSpPr>
        <p:spPr>
          <a:xfrm>
            <a:off x="457200" y="457200"/>
            <a:ext cx="10512030" cy="1219200"/>
          </a:xfrm>
        </p:spPr>
        <p:txBody>
          <a:bodyPr/>
          <a:lstStyle>
            <a:lvl1pPr>
              <a:lnSpc>
                <a:spcPct val="100000"/>
              </a:lnSpc>
              <a:defRPr sz="3200">
                <a:solidFill>
                  <a:schemeClr val="tx1"/>
                </a:solidFill>
              </a:defRPr>
            </a:lvl1pPr>
          </a:lstStyle>
          <a:p>
            <a:r>
              <a:rPr lang="en-US" dirty="0"/>
              <a:t>Click to edit Master title style</a:t>
            </a:r>
          </a:p>
        </p:txBody>
      </p:sp>
      <p:sp>
        <p:nvSpPr>
          <p:cNvPr id="13" name="Text Placeholder 13">
            <a:extLst>
              <a:ext uri="{FF2B5EF4-FFF2-40B4-BE49-F238E27FC236}">
                <a16:creationId xmlns:a16="http://schemas.microsoft.com/office/drawing/2014/main" id="{5E696087-2914-2742-B45C-67DFABB88A57}"/>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5" name="Text Placeholder 7">
            <a:extLst>
              <a:ext uri="{FF2B5EF4-FFF2-40B4-BE49-F238E27FC236}">
                <a16:creationId xmlns:a16="http://schemas.microsoft.com/office/drawing/2014/main" id="{138D9AC3-22E3-014D-AC23-DA10B62B9C17}"/>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54128970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8) 4 column">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657600" cy="8229600"/>
          </a:xfrm>
          <a:noFill/>
        </p:spPr>
        <p:txBody>
          <a:bodyPr lIns="4572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40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13">
            <a:extLst>
              <a:ext uri="{FF2B5EF4-FFF2-40B4-BE49-F238E27FC236}">
                <a16:creationId xmlns:a16="http://schemas.microsoft.com/office/drawing/2014/main" id="{69F49CCD-E544-2242-BCDB-2F042D52BC32}"/>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3" name="Text Placeholder 7">
            <a:extLst>
              <a:ext uri="{FF2B5EF4-FFF2-40B4-BE49-F238E27FC236}">
                <a16:creationId xmlns:a16="http://schemas.microsoft.com/office/drawing/2014/main" id="{A949C079-68D3-5B46-B11F-6334B975A0CB}"/>
              </a:ext>
            </a:extLst>
          </p:cNvPr>
          <p:cNvSpPr>
            <a:spLocks noGrp="1"/>
          </p:cNvSpPr>
          <p:nvPr>
            <p:ph type="body" sz="quarter" idx="17"/>
          </p:nvPr>
        </p:nvSpPr>
        <p:spPr>
          <a:xfrm>
            <a:off x="457200" y="228600"/>
            <a:ext cx="296823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16440843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9)_Title, insight, 2 column">
    <p:spTree>
      <p:nvGrpSpPr>
        <p:cNvPr id="1" name=""/>
        <p:cNvGrpSpPr/>
        <p:nvPr/>
      </p:nvGrpSpPr>
      <p:grpSpPr>
        <a:xfrm>
          <a:off x="0" y="0"/>
          <a:ext cx="0" cy="0"/>
          <a:chOff x="0" y="0"/>
          <a:chExt cx="0" cy="0"/>
        </a:xfrm>
      </p:grpSpPr>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C008C15D-C6EE-D94C-AED9-A77F48974D34}"/>
              </a:ext>
            </a:extLst>
          </p:cNvPr>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13" name="Content Placeholder">
            <a:extLst>
              <a:ext uri="{FF2B5EF4-FFF2-40B4-BE49-F238E27FC236}">
                <a16:creationId xmlns:a16="http://schemas.microsoft.com/office/drawing/2014/main" id="{229935DA-EE12-504A-A42D-8C8FC12B7616}"/>
              </a:ext>
            </a:extLst>
          </p:cNvP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dirty="0"/>
              <a:t>Click to edit Master text styles</a:t>
            </a:r>
          </a:p>
        </p:txBody>
      </p:sp>
      <p:sp>
        <p:nvSpPr>
          <p:cNvPr id="9" name="Text Placeholder 13">
            <a:extLst>
              <a:ext uri="{FF2B5EF4-FFF2-40B4-BE49-F238E27FC236}">
                <a16:creationId xmlns:a16="http://schemas.microsoft.com/office/drawing/2014/main" id="{FBBC2A20-E1FD-834C-9786-001A8C7FA0B2}"/>
              </a:ext>
            </a:extLst>
          </p:cNvPr>
          <p:cNvSpPr>
            <a:spLocks noGrp="1"/>
          </p:cNvSpPr>
          <p:nvPr>
            <p:ph type="body" sz="quarter" idx="16"/>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11" name="Text Placeholder 7">
            <a:extLst>
              <a:ext uri="{FF2B5EF4-FFF2-40B4-BE49-F238E27FC236}">
                <a16:creationId xmlns:a16="http://schemas.microsoft.com/office/drawing/2014/main" id="{164AF702-01AD-6F44-BACC-E7E15D05A51C}"/>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780329039"/>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10)_large title, 4 short columns">
    <p:spTree>
      <p:nvGrpSpPr>
        <p:cNvPr id="1" name=""/>
        <p:cNvGrpSpPr/>
        <p:nvPr/>
      </p:nvGrpSpPr>
      <p:grpSpPr>
        <a:xfrm>
          <a:off x="0" y="0"/>
          <a:ext cx="0" cy="0"/>
          <a:chOff x="0" y="0"/>
          <a:chExt cx="0" cy="0"/>
        </a:xfrm>
      </p:grpSpPr>
      <p:sp>
        <p:nvSpPr>
          <p:cNvPr id="2" name="Title"/>
          <p:cNvSpPr>
            <a:spLocks noGrp="1"/>
          </p:cNvSpPr>
          <p:nvPr>
            <p:ph type="title"/>
          </p:nvPr>
        </p:nvSpPr>
        <p:spPr>
          <a:xfrm>
            <a:off x="0" y="1"/>
            <a:ext cx="14630400" cy="4111141"/>
          </a:xfrm>
          <a:noFill/>
        </p:spPr>
        <p:txBody>
          <a:bodyPr lIns="457200" tIns="457200" rIns="228600" bIns="228600"/>
          <a:lstStyle>
            <a:lvl1pPr>
              <a:defRPr sz="8800" b="0" i="0">
                <a:solidFill>
                  <a:schemeClr val="tx1"/>
                </a:solidFill>
                <a:latin typeface="IBM Plex Sans ExtLt" panose="020B0303050203000203" pitchFamily="34" charset="0"/>
              </a:defRPr>
            </a:lvl1pPr>
          </a:lstStyle>
          <a:p>
            <a:r>
              <a:rPr lang="en-US" dirty="0"/>
              <a:t>Click to edit Master title style</a:t>
            </a:r>
          </a:p>
        </p:txBody>
      </p:sp>
      <p:sp>
        <p:nvSpPr>
          <p:cNvPr id="13" name="Content Placeholder 1"/>
          <p:cNvSpPr>
            <a:spLocks noGrp="1"/>
          </p:cNvSpPr>
          <p:nvPr>
            <p:ph sz="quarter" idx="20"/>
          </p:nvPr>
        </p:nvSpPr>
        <p:spPr>
          <a:xfrm>
            <a:off x="0" y="4112262"/>
            <a:ext cx="3657600" cy="4117339"/>
          </a:xfrm>
          <a:noFill/>
        </p:spPr>
        <p:txBody>
          <a:bodyPr lIns="457200" tIns="274320" rIns="228600" bIns="228600"/>
          <a:lstStyle>
            <a:lvl1pPr>
              <a:defRPr>
                <a:solidFill>
                  <a:schemeClr val="tx1"/>
                </a:solidFill>
              </a:defRPr>
            </a:lvl1pPr>
          </a:lstStyle>
          <a:p>
            <a:pPr lvl="0"/>
            <a:r>
              <a:rPr lang="en-US" dirty="0"/>
              <a:t>Click to edit Master text styles</a:t>
            </a:r>
          </a:p>
        </p:txBody>
      </p:sp>
      <p:sp>
        <p:nvSpPr>
          <p:cNvPr id="12" name="Content Placeholder 2"/>
          <p:cNvSpPr>
            <a:spLocks noGrp="1"/>
          </p:cNvSpPr>
          <p:nvPr>
            <p:ph sz="quarter" idx="19"/>
          </p:nvPr>
        </p:nvSpPr>
        <p:spPr>
          <a:xfrm>
            <a:off x="3657602" y="4112262"/>
            <a:ext cx="3657600" cy="4117339"/>
          </a:xfrm>
          <a:noFill/>
          <a:ln>
            <a:noFill/>
          </a:ln>
        </p:spPr>
        <p:txBody>
          <a:bodyPr lIns="228600" tIns="274320" rIns="228600" bIns="228600"/>
          <a:lstStyle>
            <a:lvl1pPr>
              <a:defRPr>
                <a:solidFill>
                  <a:schemeClr val="tx1"/>
                </a:solidFill>
              </a:defRPr>
            </a:lvl1pPr>
          </a:lstStyle>
          <a:p>
            <a:pPr lvl="0"/>
            <a:r>
              <a:rPr lang="en-US" dirty="0"/>
              <a:t>Click to edit Master text styles</a:t>
            </a:r>
          </a:p>
        </p:txBody>
      </p:sp>
      <p:sp>
        <p:nvSpPr>
          <p:cNvPr id="9" name="Content Placeholder 3"/>
          <p:cNvSpPr>
            <a:spLocks noGrp="1"/>
          </p:cNvSpPr>
          <p:nvPr>
            <p:ph sz="quarter" idx="17"/>
          </p:nvPr>
        </p:nvSpPr>
        <p:spPr>
          <a:xfrm>
            <a:off x="7315200" y="4112259"/>
            <a:ext cx="3657600" cy="4117341"/>
          </a:xfrm>
          <a:noFill/>
          <a:ln>
            <a:noFill/>
          </a:ln>
        </p:spPr>
        <p:txBody>
          <a:bodyPr lIns="228600" tIns="274320" rIns="228600" bIns="228600"/>
          <a:lstStyle>
            <a:lvl1pPr>
              <a:defRPr>
                <a:solidFill>
                  <a:schemeClr val="tx1"/>
                </a:solidFill>
              </a:defRPr>
            </a:lvl1pPr>
          </a:lstStyle>
          <a:p>
            <a:pPr lvl="0"/>
            <a:r>
              <a:rPr lang="en-US" dirty="0"/>
              <a:t>Click to edit Master text styles</a:t>
            </a:r>
          </a:p>
        </p:txBody>
      </p:sp>
      <p:sp>
        <p:nvSpPr>
          <p:cNvPr id="10" name="Content Placeholder 4"/>
          <p:cNvSpPr>
            <a:spLocks noGrp="1"/>
          </p:cNvSpPr>
          <p:nvPr>
            <p:ph sz="quarter" idx="18"/>
          </p:nvPr>
        </p:nvSpPr>
        <p:spPr>
          <a:xfrm>
            <a:off x="10972800" y="4112259"/>
            <a:ext cx="3657600" cy="4117341"/>
          </a:xfrm>
          <a:noFill/>
          <a:ln>
            <a:noFill/>
          </a:ln>
        </p:spPr>
        <p:txBody>
          <a:bodyPr lIns="228600" tIns="274320" rIns="457200" bIns="228600"/>
          <a:lstStyle>
            <a:lvl1pPr>
              <a:defRPr>
                <a:solidFill>
                  <a:schemeClr val="tx1"/>
                </a:solidFill>
              </a:defRPr>
            </a:lvl1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38320A1C-9D4D-2642-8A60-4D7502759E0A}"/>
              </a:ext>
            </a:extLst>
          </p:cNvPr>
          <p:cNvCxnSpPr>
            <a:cxnSpLocks/>
          </p:cNvCxnSpPr>
          <p:nvPr userDrawn="1"/>
        </p:nvCxnSpPr>
        <p:spPr bwMode="auto">
          <a:xfrm flipV="1">
            <a:off x="3657600" y="4466627"/>
            <a:ext cx="0" cy="27266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1D6F0D-CE7A-AD49-AE36-D798DDFEB592}"/>
              </a:ext>
            </a:extLst>
          </p:cNvPr>
          <p:cNvCxnSpPr>
            <a:cxnSpLocks/>
          </p:cNvCxnSpPr>
          <p:nvPr userDrawn="1"/>
        </p:nvCxnSpPr>
        <p:spPr bwMode="auto">
          <a:xfrm flipV="1">
            <a:off x="7315200" y="4466627"/>
            <a:ext cx="0" cy="27266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CE4FA535-4023-394A-90AB-A2087397CBB3}"/>
              </a:ext>
            </a:extLst>
          </p:cNvPr>
          <p:cNvCxnSpPr>
            <a:cxnSpLocks/>
          </p:cNvCxnSpPr>
          <p:nvPr userDrawn="1"/>
        </p:nvCxnSpPr>
        <p:spPr bwMode="auto">
          <a:xfrm flipV="1">
            <a:off x="10972800" y="4466627"/>
            <a:ext cx="0" cy="27266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7EB495F-72F9-774E-A3C3-3B24D9E37D7D}"/>
              </a:ext>
            </a:extLst>
          </p:cNvPr>
          <p:cNvCxnSpPr/>
          <p:nvPr userDrawn="1"/>
        </p:nvCxnSpPr>
        <p:spPr bwMode="auto">
          <a:xfrm>
            <a:off x="457200" y="4114800"/>
            <a:ext cx="137160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3">
            <a:extLst>
              <a:ext uri="{FF2B5EF4-FFF2-40B4-BE49-F238E27FC236}">
                <a16:creationId xmlns:a16="http://schemas.microsoft.com/office/drawing/2014/main" id="{A3F9652D-1ED3-764F-8248-7935C4D05E74}"/>
              </a:ext>
            </a:extLst>
          </p:cNvPr>
          <p:cNvSpPr>
            <a:spLocks noGrp="1"/>
          </p:cNvSpPr>
          <p:nvPr>
            <p:ph type="body" sz="quarter" idx="15"/>
          </p:nvPr>
        </p:nvSpPr>
        <p:spPr>
          <a:xfrm>
            <a:off x="457201" y="7315201"/>
            <a:ext cx="2971799" cy="484632"/>
          </a:xfrm>
        </p:spPr>
        <p:txBody>
          <a:bodyPr anchor="b"/>
          <a:lstStyle>
            <a:lvl1pPr>
              <a:spcBef>
                <a:spcPts val="0"/>
              </a:spcBef>
              <a:defRPr sz="800">
                <a:solidFill>
                  <a:schemeClr val="tx1">
                    <a:alpha val="60000"/>
                  </a:schemeClr>
                </a:solidFill>
              </a:defRPr>
            </a:lvl1pPr>
          </a:lstStyle>
          <a:p>
            <a:endParaRPr lang="en-US" dirty="0"/>
          </a:p>
        </p:txBody>
      </p:sp>
      <p:sp>
        <p:nvSpPr>
          <p:cNvPr id="14" name="Text Placeholder 7">
            <a:extLst>
              <a:ext uri="{FF2B5EF4-FFF2-40B4-BE49-F238E27FC236}">
                <a16:creationId xmlns:a16="http://schemas.microsoft.com/office/drawing/2014/main" id="{B135950B-C525-3A45-9070-22113D98372C}"/>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7100885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7] 4-column ">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54A82D6-4DC9-6F47-3EB8-50E648F2D359}"/>
              </a:ext>
            </a:extLst>
          </p:cNvPr>
          <p:cNvSpPr/>
          <p:nvPr userDrawn="1"/>
        </p:nvSpPr>
        <p:spPr bwMode="auto">
          <a:xfrm>
            <a:off x="0" y="4114800"/>
            <a:ext cx="14630400" cy="411480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sp>
        <p:nvSpPr>
          <p:cNvPr id="16" name="Content Placeholder 2"/>
          <p:cNvSpPr>
            <a:spLocks noGrp="1"/>
          </p:cNvSpPr>
          <p:nvPr>
            <p:ph idx="13"/>
          </p:nvPr>
        </p:nvSpPr>
        <p:spPr>
          <a:xfrm>
            <a:off x="7315200"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idx="14"/>
          </p:nvPr>
        </p:nvSpPr>
        <p:spPr>
          <a:xfrm>
            <a:off x="10973773"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p:cNvSpPr>
            <a:spLocks noGrp="1"/>
          </p:cNvSpPr>
          <p:nvPr>
            <p:ph idx="1"/>
          </p:nvPr>
        </p:nvSpPr>
        <p:spPr>
          <a:xfrm>
            <a:off x="0" y="4114797"/>
            <a:ext cx="3657600" cy="4114800"/>
          </a:xfrm>
          <a:prstGeom prst="rect">
            <a:avLst/>
          </a:prstGeom>
          <a:noFill/>
        </p:spPr>
        <p:txBody>
          <a:bodyPr lIns="4572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idx="12"/>
          </p:nvPr>
        </p:nvSpPr>
        <p:spPr>
          <a:xfrm>
            <a:off x="3657600"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457200" y="438912"/>
            <a:ext cx="8686800" cy="1143000"/>
          </a:xfrm>
        </p:spPr>
        <p:txBody>
          <a:bodyPr>
            <a:noAutofit/>
          </a:bodyPr>
          <a:lstStyle>
            <a:lvl1pPr>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cxnSp>
        <p:nvCxnSpPr>
          <p:cNvPr id="24" name="Straight Connector 23"/>
          <p:cNvCxnSpPr/>
          <p:nvPr userDrawn="1"/>
        </p:nvCxnSpPr>
        <p:spPr>
          <a:xfrm>
            <a:off x="73152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09728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36576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1" name="Date Placeholder 2"/>
          <p:cNvSpPr txBox="1">
            <a:spLocks/>
          </p:cNvSpPr>
          <p:nvPr userDrawn="1"/>
        </p:nvSpPr>
        <p:spPr>
          <a:xfrm>
            <a:off x="2256150" y="7899657"/>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31 January 2025</a:t>
            </a:fld>
            <a:endParaRPr lang="en-US" sz="798" b="0" i="0" dirty="0">
              <a:solidFill>
                <a:schemeClr val="bg2">
                  <a:alpha val="60000"/>
                </a:schemeClr>
              </a:solidFill>
              <a:latin typeface="IBM Plex Sans" charset="0"/>
              <a:ea typeface="IBM Plex Sans" charset="0"/>
              <a:cs typeface="IBM Plex Sans" charset="0"/>
            </a:endParaRPr>
          </a:p>
        </p:txBody>
      </p:sp>
      <p:pic>
        <p:nvPicPr>
          <p:cNvPr id="13" name="Picture 12">
            <a:extLst>
              <a:ext uri="{FF2B5EF4-FFF2-40B4-BE49-F238E27FC236}">
                <a16:creationId xmlns:a16="http://schemas.microsoft.com/office/drawing/2014/main" id="{803969F6-865B-0B4F-8298-67A388D41C4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cxnSp>
        <p:nvCxnSpPr>
          <p:cNvPr id="6" name="Straight Connector 5">
            <a:extLst>
              <a:ext uri="{FF2B5EF4-FFF2-40B4-BE49-F238E27FC236}">
                <a16:creationId xmlns:a16="http://schemas.microsoft.com/office/drawing/2014/main" id="{4E5B9D5C-D12E-4156-D73A-70AD9E5EAAA0}"/>
              </a:ext>
            </a:extLst>
          </p:cNvPr>
          <p:cNvCxnSpPr>
            <a:cxnSpLocks/>
          </p:cNvCxnSpPr>
          <p:nvPr userDrawn="1"/>
        </p:nvCxnSpPr>
        <p:spPr bwMode="auto">
          <a:xfrm flipV="1">
            <a:off x="109728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03B57EE0-2027-64C5-37BE-11D5CA2AB609}"/>
              </a:ext>
            </a:extLst>
          </p:cNvPr>
          <p:cNvCxnSpPr>
            <a:cxnSpLocks/>
          </p:cNvCxnSpPr>
          <p:nvPr userDrawn="1"/>
        </p:nvCxnSpPr>
        <p:spPr bwMode="auto">
          <a:xfrm flipV="1">
            <a:off x="73152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34AA72CF-4F11-DB8A-48D9-916C9FF9BFB4}"/>
              </a:ext>
            </a:extLst>
          </p:cNvPr>
          <p:cNvCxnSpPr>
            <a:cxnSpLocks/>
          </p:cNvCxnSpPr>
          <p:nvPr userDrawn="1"/>
        </p:nvCxnSpPr>
        <p:spPr bwMode="auto">
          <a:xfrm flipV="1">
            <a:off x="36576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Footer Placeholder 3">
            <a:extLst>
              <a:ext uri="{FF2B5EF4-FFF2-40B4-BE49-F238E27FC236}">
                <a16:creationId xmlns:a16="http://schemas.microsoft.com/office/drawing/2014/main" id="{32109157-B1C1-37A4-025F-FFCC7F383B05}"/>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10" name="Footer Placeholder 3">
            <a:extLst>
              <a:ext uri="{FF2B5EF4-FFF2-40B4-BE49-F238E27FC236}">
                <a16:creationId xmlns:a16="http://schemas.microsoft.com/office/drawing/2014/main" id="{4356F305-2C49-348E-A612-6F480BB26CAC}"/>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11" name="TextBox 10">
            <a:extLst>
              <a:ext uri="{FF2B5EF4-FFF2-40B4-BE49-F238E27FC236}">
                <a16:creationId xmlns:a16="http://schemas.microsoft.com/office/drawing/2014/main" id="{BF425C24-473B-038D-035D-11F33758B5C2}"/>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9" name="Text Placeholder 13">
            <a:extLst>
              <a:ext uri="{FF2B5EF4-FFF2-40B4-BE49-F238E27FC236}">
                <a16:creationId xmlns:a16="http://schemas.microsoft.com/office/drawing/2014/main" id="{6798544B-6270-4946-957E-CC2C772008D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5" name="Text Placeholder 7">
            <a:extLst>
              <a:ext uri="{FF2B5EF4-FFF2-40B4-BE49-F238E27FC236}">
                <a16:creationId xmlns:a16="http://schemas.microsoft.com/office/drawing/2014/main" id="{F620D948-17C0-BAA2-E2CF-AD6656849CA1}"/>
              </a:ext>
            </a:extLst>
          </p:cNvPr>
          <p:cNvSpPr>
            <a:spLocks noGrp="1"/>
          </p:cNvSpPr>
          <p:nvPr>
            <p:ph type="body" sz="quarter" idx="17" hasCustomPrompt="1"/>
          </p:nvPr>
        </p:nvSpPr>
        <p:spPr>
          <a:xfrm>
            <a:off x="457199" y="182880"/>
            <a:ext cx="3200393" cy="246887"/>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608515010"/>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11)_insight, title, 3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6629400" cy="52035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73152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0" name="Content Placeholder 2"/>
          <p:cNvSpPr>
            <a:spLocks noGrp="1"/>
          </p:cNvSpPr>
          <p:nvPr>
            <p:ph sz="quarter" idx="18"/>
          </p:nvPr>
        </p:nvSpPr>
        <p:spPr>
          <a:xfrm>
            <a:off x="109728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2" name="Content Placeholder 3"/>
          <p:cNvSpPr>
            <a:spLocks noGrp="1"/>
          </p:cNvSpPr>
          <p:nvPr>
            <p:ph sz="quarter" idx="19"/>
          </p:nvPr>
        </p:nvSpPr>
        <p:spPr>
          <a:xfrm>
            <a:off x="7315200" y="4112262"/>
            <a:ext cx="7315200" cy="4117339"/>
          </a:xfrm>
          <a:noFill/>
          <a:ln>
            <a:noFill/>
          </a:ln>
        </p:spPr>
        <p:txBody>
          <a:bodyPr lIns="219456" tIns="27432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cxnSp>
        <p:nvCxnSpPr>
          <p:cNvPr id="11" name="Straight Connector 10">
            <a:extLst>
              <a:ext uri="{FF2B5EF4-FFF2-40B4-BE49-F238E27FC236}">
                <a16:creationId xmlns:a16="http://schemas.microsoft.com/office/drawing/2014/main" id="{C9AF558B-7F9E-D94C-91DC-907B299967CF}"/>
              </a:ext>
            </a:extLst>
          </p:cNvPr>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13EAF49-221E-8B43-8D20-D58F4F885163}"/>
              </a:ext>
            </a:extLst>
          </p:cNvPr>
          <p:cNvCxnSpPr>
            <a:cxnSpLocks/>
          </p:cNvCxnSpPr>
          <p:nvPr userDrawn="1"/>
        </p:nvCxnSpPr>
        <p:spPr bwMode="auto">
          <a:xfrm flipV="1">
            <a:off x="10972800" y="457200"/>
            <a:ext cx="0" cy="33870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BF54D63C-09D4-6A49-B605-D1076B01100F}"/>
              </a:ext>
            </a:extLst>
          </p:cNvPr>
          <p:cNvCxnSpPr>
            <a:cxnSpLocks/>
          </p:cNvCxnSpPr>
          <p:nvPr userDrawn="1"/>
        </p:nvCxnSpPr>
        <p:spPr bwMode="auto">
          <a:xfrm>
            <a:off x="7543800" y="4112261"/>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Text Placeholder 13">
            <a:extLst>
              <a:ext uri="{FF2B5EF4-FFF2-40B4-BE49-F238E27FC236}">
                <a16:creationId xmlns:a16="http://schemas.microsoft.com/office/drawing/2014/main" id="{03BF5629-C542-C840-BC11-867A1C3A66DF}"/>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16" name="Text Placeholder 7">
            <a:extLst>
              <a:ext uri="{FF2B5EF4-FFF2-40B4-BE49-F238E27FC236}">
                <a16:creationId xmlns:a16="http://schemas.microsoft.com/office/drawing/2014/main" id="{5261E4CC-3B8C-BA42-96D9-E39CB1DDC7B4}"/>
              </a:ext>
            </a:extLst>
          </p:cNvPr>
          <p:cNvSpPr>
            <a:spLocks noGrp="1"/>
          </p:cNvSpPr>
          <p:nvPr>
            <p:ph type="body" sz="quarter" idx="20"/>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785159386"/>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2)_title, variable text boxes">
    <p:spTree>
      <p:nvGrpSpPr>
        <p:cNvPr id="1" name=""/>
        <p:cNvGrpSpPr/>
        <p:nvPr/>
      </p:nvGrpSpPr>
      <p:grpSpPr>
        <a:xfrm>
          <a:off x="0" y="0"/>
          <a:ext cx="0" cy="0"/>
          <a:chOff x="0" y="0"/>
          <a:chExt cx="0" cy="0"/>
        </a:xfrm>
      </p:grpSpPr>
      <p:sp>
        <p:nvSpPr>
          <p:cNvPr id="16" name="Content Placeholder 3">
            <a:extLst>
              <a:ext uri="{FF2B5EF4-FFF2-40B4-BE49-F238E27FC236}">
                <a16:creationId xmlns:a16="http://schemas.microsoft.com/office/drawing/2014/main" id="{89042EAD-9A60-8544-81DE-98C18D11F644}"/>
              </a:ext>
            </a:extLst>
          </p:cNvPr>
          <p:cNvSpPr>
            <a:spLocks noGrp="1"/>
          </p:cNvSpPr>
          <p:nvPr>
            <p:ph sz="quarter" idx="20"/>
          </p:nvPr>
        </p:nvSpPr>
        <p:spPr>
          <a:xfrm>
            <a:off x="0" y="4112262"/>
            <a:ext cx="7315200" cy="4117339"/>
          </a:xfrm>
          <a:noFill/>
        </p:spPr>
        <p:txBody>
          <a:bodyPr lIns="457200" tIns="274320" rIns="228600" bIns="228600"/>
          <a:lstStyle>
            <a:lvl1pPr>
              <a:defRPr>
                <a:solidFill>
                  <a:schemeClr val="tx1"/>
                </a:solidFill>
              </a:defRPr>
            </a:lvl1pPr>
          </a:lstStyle>
          <a:p>
            <a:pPr lvl="0"/>
            <a:r>
              <a:rPr lang="en-US" dirty="0"/>
              <a:t>Click to edit Master text styles</a:t>
            </a:r>
          </a:p>
        </p:txBody>
      </p:sp>
      <p:sp>
        <p:nvSpPr>
          <p:cNvPr id="2" name="Title"/>
          <p:cNvSpPr>
            <a:spLocks noGrp="1"/>
          </p:cNvSpPr>
          <p:nvPr>
            <p:ph type="title"/>
          </p:nvPr>
        </p:nvSpPr>
        <p:spPr>
          <a:xfrm>
            <a:off x="457200" y="457200"/>
            <a:ext cx="6627571" cy="3387054"/>
          </a:xfrm>
        </p:spPr>
        <p:txBody>
          <a:bodyPr/>
          <a:lstStyle>
            <a:lvl1pPr>
              <a:defRPr sz="3200">
                <a:solidFill>
                  <a:schemeClr val="tx1"/>
                </a:solidFill>
              </a:defRPr>
            </a:lvl1pPr>
          </a:lstStyle>
          <a:p>
            <a:r>
              <a:rPr lang="en-US" dirty="0"/>
              <a:t>Click to edit Master title style</a:t>
            </a:r>
          </a:p>
        </p:txBody>
      </p:sp>
      <p:sp>
        <p:nvSpPr>
          <p:cNvPr id="9" name="Content Placeholder 1"/>
          <p:cNvSpPr>
            <a:spLocks noGrp="1"/>
          </p:cNvSpPr>
          <p:nvPr>
            <p:ph sz="quarter" idx="17"/>
          </p:nvPr>
        </p:nvSpPr>
        <p:spPr>
          <a:xfrm>
            <a:off x="73152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0" name="Content Placeholder 2"/>
          <p:cNvSpPr>
            <a:spLocks noGrp="1"/>
          </p:cNvSpPr>
          <p:nvPr>
            <p:ph sz="quarter" idx="18"/>
          </p:nvPr>
        </p:nvSpPr>
        <p:spPr>
          <a:xfrm>
            <a:off x="109728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2" name="Content Placeholder 3"/>
          <p:cNvSpPr>
            <a:spLocks noGrp="1"/>
          </p:cNvSpPr>
          <p:nvPr>
            <p:ph sz="quarter" idx="19"/>
          </p:nvPr>
        </p:nvSpPr>
        <p:spPr>
          <a:xfrm>
            <a:off x="7315200" y="4112262"/>
            <a:ext cx="7315200" cy="4117339"/>
          </a:xfrm>
          <a:noFill/>
          <a:ln>
            <a:noFill/>
          </a:ln>
        </p:spPr>
        <p:txBody>
          <a:bodyPr lIns="228600" tIns="27432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cxnSp>
        <p:nvCxnSpPr>
          <p:cNvPr id="11" name="Straight Connector 10">
            <a:extLst>
              <a:ext uri="{FF2B5EF4-FFF2-40B4-BE49-F238E27FC236}">
                <a16:creationId xmlns:a16="http://schemas.microsoft.com/office/drawing/2014/main" id="{C9AF558B-7F9E-D94C-91DC-907B299967CF}"/>
              </a:ext>
            </a:extLst>
          </p:cNvPr>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13EAF49-221E-8B43-8D20-D58F4F885163}"/>
              </a:ext>
            </a:extLst>
          </p:cNvPr>
          <p:cNvCxnSpPr>
            <a:cxnSpLocks/>
          </p:cNvCxnSpPr>
          <p:nvPr userDrawn="1"/>
        </p:nvCxnSpPr>
        <p:spPr bwMode="auto">
          <a:xfrm flipV="1">
            <a:off x="10972800" y="457200"/>
            <a:ext cx="0" cy="33870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BF54D63C-09D4-6A49-B605-D1076B01100F}"/>
              </a:ext>
            </a:extLst>
          </p:cNvPr>
          <p:cNvCxnSpPr>
            <a:cxnSpLocks/>
          </p:cNvCxnSpPr>
          <p:nvPr userDrawn="1"/>
        </p:nvCxnSpPr>
        <p:spPr bwMode="auto">
          <a:xfrm>
            <a:off x="7543800" y="4112261"/>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8EA03483-E693-1B41-8DE9-9A74037D7F07}"/>
              </a:ext>
            </a:extLst>
          </p:cNvPr>
          <p:cNvCxnSpPr>
            <a:cxnSpLocks/>
          </p:cNvCxnSpPr>
          <p:nvPr userDrawn="1"/>
        </p:nvCxnSpPr>
        <p:spPr bwMode="auto">
          <a:xfrm>
            <a:off x="457200" y="4114800"/>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Text Placeholder 13">
            <a:extLst>
              <a:ext uri="{FF2B5EF4-FFF2-40B4-BE49-F238E27FC236}">
                <a16:creationId xmlns:a16="http://schemas.microsoft.com/office/drawing/2014/main" id="{E39CCC3F-2DF6-BD4D-92EE-64BDEAC9FB74}"/>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endParaRPr lang="en-US" dirty="0"/>
          </a:p>
        </p:txBody>
      </p:sp>
      <p:sp>
        <p:nvSpPr>
          <p:cNvPr id="18" name="Text Placeholder 7">
            <a:extLst>
              <a:ext uri="{FF2B5EF4-FFF2-40B4-BE49-F238E27FC236}">
                <a16:creationId xmlns:a16="http://schemas.microsoft.com/office/drawing/2014/main" id="{7EAA40C6-0093-DA4A-86B7-66E554DBAA6A}"/>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08354666"/>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tIns="0"/>
          <a:lstStyle>
            <a:lvl1pPr>
              <a:defRPr sz="3200">
                <a:solidFill>
                  <a:schemeClr val="tx1"/>
                </a:solidFill>
              </a:defRPr>
            </a:lvl1pPr>
          </a:lstStyle>
          <a:p>
            <a:r>
              <a:rPr lang="en-US" dirty="0"/>
              <a:t>Click to edit Master title style</a:t>
            </a:r>
          </a:p>
        </p:txBody>
      </p:sp>
      <p:sp>
        <p:nvSpPr>
          <p:cNvPr id="8" name="Text Placeholder 1"/>
          <p:cNvSpPr>
            <a:spLocks noGrp="1"/>
          </p:cNvSpPr>
          <p:nvPr>
            <p:ph type="body" sz="quarter" idx="13"/>
          </p:nvPr>
        </p:nvSpPr>
        <p:spPr>
          <a:xfrm>
            <a:off x="457200" y="2057400"/>
            <a:ext cx="2971800" cy="52578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315200" y="0"/>
            <a:ext cx="7315200" cy="8229600"/>
          </a:xfrm>
        </p:spPr>
        <p:txBody>
          <a:bodyPr lIns="228600" tIns="457200" rIns="91440" bIns="91440"/>
          <a:lstStyle>
            <a:lvl1pPr>
              <a:defRPr>
                <a:solidFill>
                  <a:schemeClr val="tx1"/>
                </a:solidFill>
              </a:defRPr>
            </a:lvl1pPr>
          </a:lstStyle>
          <a:p>
            <a:r>
              <a:rPr lang="en-US" dirty="0"/>
              <a:t>Click icon to add picture</a:t>
            </a:r>
          </a:p>
        </p:txBody>
      </p:sp>
      <p:sp>
        <p:nvSpPr>
          <p:cNvPr id="9" name="Text Placeholder 1">
            <a:extLst>
              <a:ext uri="{FF2B5EF4-FFF2-40B4-BE49-F238E27FC236}">
                <a16:creationId xmlns:a16="http://schemas.microsoft.com/office/drawing/2014/main" id="{311AB5F3-768D-9444-8A78-4F8F91978D0D}"/>
              </a:ext>
            </a:extLst>
          </p:cNvPr>
          <p:cNvSpPr>
            <a:spLocks noGrp="1"/>
          </p:cNvSpPr>
          <p:nvPr>
            <p:ph type="body" sz="quarter" idx="16"/>
          </p:nvPr>
        </p:nvSpPr>
        <p:spPr>
          <a:xfrm>
            <a:off x="3886200" y="2057400"/>
            <a:ext cx="3200400" cy="52578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13">
            <a:extLst>
              <a:ext uri="{FF2B5EF4-FFF2-40B4-BE49-F238E27FC236}">
                <a16:creationId xmlns:a16="http://schemas.microsoft.com/office/drawing/2014/main" id="{646AAB5D-25AB-514A-A048-C9566069DCA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B7EF8E51-0317-6E42-BE70-7CE00E2F8883}"/>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811489924"/>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3-2_Title and Content">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685801"/>
            <a:ext cx="12344400" cy="1143000"/>
          </a:xfrm>
        </p:spPr>
        <p:txBody>
          <a:bodyPr>
            <a:noAutofit/>
          </a:bodyPr>
          <a:lstStyle>
            <a:lvl1pPr>
              <a:lnSpc>
                <a:spcPct val="100000"/>
              </a:lnSpc>
              <a:defRPr>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6629401"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69FA54FB-ADF8-9A4D-8234-196D4225ED93}"/>
              </a:ext>
            </a:extLst>
          </p:cNvPr>
          <p:cNvSpPr>
            <a:spLocks noGrp="1"/>
          </p:cNvSpPr>
          <p:nvPr>
            <p:ph type="body" sz="quarter" idx="15"/>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006997927"/>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3-4_Title and Content">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685801"/>
            <a:ext cx="10287001" cy="1143000"/>
          </a:xfrm>
        </p:spPr>
        <p:txBody>
          <a:bodyPr>
            <a:noAutofit/>
          </a:bodyPr>
          <a:lstStyle>
            <a:lvl1pPr>
              <a:defRPr>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3"/>
          <p:cNvSpPr>
            <a:spLocks noGrp="1"/>
          </p:cNvSpPr>
          <p:nvPr>
            <p:ph type="body" sz="quarter" idx="14" hasCustomPrompt="1"/>
          </p:nvPr>
        </p:nvSpPr>
        <p:spPr>
          <a:xfrm>
            <a:off x="457200" y="7342632"/>
            <a:ext cx="6675120"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2" name="Text Placeholder 7">
            <a:extLst>
              <a:ext uri="{FF2B5EF4-FFF2-40B4-BE49-F238E27FC236}">
                <a16:creationId xmlns:a16="http://schemas.microsoft.com/office/drawing/2014/main" id="{9A05ADFB-3293-8D42-917C-C4B4219E66E6}"/>
              </a:ext>
            </a:extLst>
          </p:cNvPr>
          <p:cNvSpPr>
            <a:spLocks noGrp="1"/>
          </p:cNvSpPr>
          <p:nvPr>
            <p:ph type="body" sz="quarter" idx="15"/>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983752759"/>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1_3-7_Title and Conten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dirty="0"/>
              <a:t>Click to edit Master title style</a:t>
            </a:r>
          </a:p>
        </p:txBody>
      </p:sp>
      <p:sp>
        <p:nvSpPr>
          <p:cNvPr id="9" name="Content Placeholder 2"/>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6" name="Footer Placeholder 3">
            <a:extLst>
              <a:ext uri="{FF2B5EF4-FFF2-40B4-BE49-F238E27FC236}">
                <a16:creationId xmlns:a16="http://schemas.microsoft.com/office/drawing/2014/main" id="{3F37BFFE-91A3-7B4D-B5B4-7DCEC3D1F2C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17" name="Text Placeholder 7">
            <a:extLst>
              <a:ext uri="{FF2B5EF4-FFF2-40B4-BE49-F238E27FC236}">
                <a16:creationId xmlns:a16="http://schemas.microsoft.com/office/drawing/2014/main" id="{D61596B0-313C-0E44-98AB-C58D251F2485}"/>
              </a:ext>
            </a:extLst>
          </p:cNvPr>
          <p:cNvSpPr>
            <a:spLocks noGrp="1"/>
          </p:cNvSpPr>
          <p:nvPr>
            <p:ph type="body" sz="quarter" idx="16"/>
          </p:nvPr>
        </p:nvSpPr>
        <p:spPr>
          <a:xfrm>
            <a:off x="457200" y="228600"/>
            <a:ext cx="2971800" cy="3048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2" name="Picture 11">
            <a:extLst>
              <a:ext uri="{FF2B5EF4-FFF2-40B4-BE49-F238E27FC236}">
                <a16:creationId xmlns:a16="http://schemas.microsoft.com/office/drawing/2014/main" id="{AEF33CE2-5DE7-B746-ABEB-505C0089599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19266962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2_3-7_Title and Content">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dirty="0"/>
              <a:t>Click to edit Master title style</a:t>
            </a:r>
          </a:p>
        </p:txBody>
      </p:sp>
      <p:sp>
        <p:nvSpPr>
          <p:cNvPr id="9" name="Content Placeholder 2"/>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6" name="Footer Placeholder 3">
            <a:extLst>
              <a:ext uri="{FF2B5EF4-FFF2-40B4-BE49-F238E27FC236}">
                <a16:creationId xmlns:a16="http://schemas.microsoft.com/office/drawing/2014/main" id="{3F37BFFE-91A3-7B4D-B5B4-7DCEC3D1F2C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pic>
        <p:nvPicPr>
          <p:cNvPr id="17" name="image8.png">
            <a:extLst>
              <a:ext uri="{FF2B5EF4-FFF2-40B4-BE49-F238E27FC236}">
                <a16:creationId xmlns:a16="http://schemas.microsoft.com/office/drawing/2014/main" id="{EB28675D-E6CF-6248-A7DC-DF8948803C91}"/>
              </a:ext>
            </a:extLst>
          </p:cNvPr>
          <p:cNvPicPr>
            <a:picLocks noChangeAspect="1"/>
          </p:cNvPicPr>
          <p:nvPr userDrawn="1"/>
        </p:nvPicPr>
        <p:blipFill>
          <a:blip r:embed="rId2">
            <a:alphaModFix amt="60000"/>
          </a:blip>
          <a:stretch>
            <a:fillRect/>
          </a:stretch>
        </p:blipFill>
        <p:spPr>
          <a:xfrm flipH="1">
            <a:off x="3657600" y="-56478"/>
            <a:ext cx="228280" cy="8314212"/>
          </a:xfrm>
          <a:prstGeom prst="rect">
            <a:avLst/>
          </a:prstGeom>
          <a:ln w="12700">
            <a:miter lim="400000"/>
          </a:ln>
        </p:spPr>
      </p:pic>
      <p:sp>
        <p:nvSpPr>
          <p:cNvPr id="18" name="Text Placeholder 7">
            <a:extLst>
              <a:ext uri="{FF2B5EF4-FFF2-40B4-BE49-F238E27FC236}">
                <a16:creationId xmlns:a16="http://schemas.microsoft.com/office/drawing/2014/main" id="{8D65AA28-1632-364C-95BB-2BAE7C9A5BCC}"/>
              </a:ext>
            </a:extLst>
          </p:cNvPr>
          <p:cNvSpPr>
            <a:spLocks noGrp="1"/>
          </p:cNvSpPr>
          <p:nvPr>
            <p:ph type="body" sz="quarter" idx="16"/>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2" name="Picture 11">
            <a:extLst>
              <a:ext uri="{FF2B5EF4-FFF2-40B4-BE49-F238E27FC236}">
                <a16:creationId xmlns:a16="http://schemas.microsoft.com/office/drawing/2014/main" id="{4B2DC0C7-7EFF-7A43-8E46-D3FC0518422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821381890"/>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2-8_Title and Conten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defRPr>
                <a:solidFill>
                  <a:schemeClr val="tx1"/>
                </a:solidFill>
              </a:defRPr>
            </a:lvl1pPr>
          </a:lstStyle>
          <a:p>
            <a:r>
              <a:rPr lang="en-US" dirty="0"/>
              <a:t>Click to edit Master title style</a:t>
            </a:r>
          </a:p>
        </p:txBody>
      </p:sp>
      <p:sp>
        <p:nvSpPr>
          <p:cNvPr id="13" name="Text Placeholder 23"/>
          <p:cNvSpPr>
            <a:spLocks noGrp="1"/>
          </p:cNvSpPr>
          <p:nvPr>
            <p:ph type="body" sz="quarter" idx="14"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grpSp>
        <p:nvGrpSpPr>
          <p:cNvPr id="21" name="Group 20">
            <a:extLst>
              <a:ext uri="{FF2B5EF4-FFF2-40B4-BE49-F238E27FC236}">
                <a16:creationId xmlns:a16="http://schemas.microsoft.com/office/drawing/2014/main" id="{854D17E3-D1DB-B443-A947-D0996F5A2812}"/>
              </a:ext>
            </a:extLst>
          </p:cNvPr>
          <p:cNvGrpSpPr/>
          <p:nvPr userDrawn="1"/>
        </p:nvGrpSpPr>
        <p:grpSpPr>
          <a:xfrm>
            <a:off x="3886200" y="7863840"/>
            <a:ext cx="10285847" cy="302764"/>
            <a:chOff x="3886200" y="7863840"/>
            <a:chExt cx="10285847" cy="302764"/>
          </a:xfrm>
        </p:grpSpPr>
        <p:pic>
          <p:nvPicPr>
            <p:cNvPr id="23" name="Picture 22">
              <a:extLst>
                <a:ext uri="{FF2B5EF4-FFF2-40B4-BE49-F238E27FC236}">
                  <a16:creationId xmlns:a16="http://schemas.microsoft.com/office/drawing/2014/main" id="{BE533E5E-7D80-6A4D-B77C-5E4563D3F17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4" name="Footer Placeholder 3">
              <a:extLst>
                <a:ext uri="{FF2B5EF4-FFF2-40B4-BE49-F238E27FC236}">
                  <a16:creationId xmlns:a16="http://schemas.microsoft.com/office/drawing/2014/main" id="{094F663F-6E8C-4F4A-9191-8ED4E45E85A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grpSp>
      <p:sp>
        <p:nvSpPr>
          <p:cNvPr id="26" name="Content Placeholder 2">
            <a:extLst>
              <a:ext uri="{FF2B5EF4-FFF2-40B4-BE49-F238E27FC236}">
                <a16:creationId xmlns:a16="http://schemas.microsoft.com/office/drawing/2014/main" id="{1F25AD6F-9141-534F-87E4-00F8AEE38680}"/>
              </a:ext>
            </a:extLst>
          </p:cNvPr>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Content Placeholder 2">
            <a:extLst>
              <a:ext uri="{FF2B5EF4-FFF2-40B4-BE49-F238E27FC236}">
                <a16:creationId xmlns:a16="http://schemas.microsoft.com/office/drawing/2014/main" id="{87E89EFB-1378-7E4A-B146-4A22821FDBFC}"/>
              </a:ext>
            </a:extLst>
          </p:cNvPr>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Content Placeholder 2">
            <a:extLst>
              <a:ext uri="{FF2B5EF4-FFF2-40B4-BE49-F238E27FC236}">
                <a16:creationId xmlns:a16="http://schemas.microsoft.com/office/drawing/2014/main" id="{5875784E-10C6-5146-A2EE-A4A1171C104B}"/>
              </a:ext>
            </a:extLst>
          </p:cNvPr>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7">
            <a:extLst>
              <a:ext uri="{FF2B5EF4-FFF2-40B4-BE49-F238E27FC236}">
                <a16:creationId xmlns:a16="http://schemas.microsoft.com/office/drawing/2014/main" id="{3E0780C5-082F-564B-B22F-090B7BB4CC35}"/>
              </a:ext>
            </a:extLst>
          </p:cNvPr>
          <p:cNvSpPr>
            <a:spLocks noGrp="1"/>
          </p:cNvSpPr>
          <p:nvPr>
            <p:ph type="body" sz="quarter" idx="15"/>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780938461"/>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4-1_Title and Content">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chemeClr val="bg2"/>
          </a:solidFill>
        </p:spPr>
        <p:txBody>
          <a:bodyPr lIns="457200" tIns="228600" rIns="228600" bIns="228600"/>
          <a:lstStyle>
            <a:lvl1pPr>
              <a:defRPr sz="20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rgbClr val="E0E0E0"/>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chemeClr val="tx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chemeClr val="bg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chemeClr val="tx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chemeClr val="tx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chemeClr val="bg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7" name="Footer Placeholder 3">
            <a:extLst>
              <a:ext uri="{FF2B5EF4-FFF2-40B4-BE49-F238E27FC236}">
                <a16:creationId xmlns:a16="http://schemas.microsoft.com/office/drawing/2014/main" id="{0EBABB06-68C1-E544-BC68-5BED3C13B52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C10CEEC9-FC98-4C41-B9BD-DDA73851D22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FF9570B3-8C59-E34A-8F68-B5B4B1F9BC5D}"/>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24" name="Text Placeholder 13">
            <a:extLst>
              <a:ext uri="{FF2B5EF4-FFF2-40B4-BE49-F238E27FC236}">
                <a16:creationId xmlns:a16="http://schemas.microsoft.com/office/drawing/2014/main" id="{1BEF8ED2-756F-F742-8164-BB25E89EED4D}"/>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5" name="Text Placeholder 7">
            <a:extLst>
              <a:ext uri="{FF2B5EF4-FFF2-40B4-BE49-F238E27FC236}">
                <a16:creationId xmlns:a16="http://schemas.microsoft.com/office/drawing/2014/main" id="{549C1DDA-0DAD-BA47-8E8C-78EFBF04FAE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
        <p:nvSpPr>
          <p:cNvPr id="16" name="TextBox 15">
            <a:extLst>
              <a:ext uri="{FF2B5EF4-FFF2-40B4-BE49-F238E27FC236}">
                <a16:creationId xmlns:a16="http://schemas.microsoft.com/office/drawing/2014/main" id="{A30A37DF-FF17-5545-BDB1-B033B9DBD255}"/>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52556365"/>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1_4-1_Title and Content">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rgbClr val="F4F4F4"/>
          </a:solidFill>
        </p:spPr>
        <p:txBody>
          <a:bodyPr lIns="457200" tIns="228600" rIns="228600" bIns="228600"/>
          <a:lstStyle>
            <a:lvl1pPr>
              <a:defRPr sz="20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rgbClr val="BAE6FF"/>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chemeClr val="bg1"/>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chemeClr val="bg1"/>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chemeClr val="bg1"/>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5" name="Text Placeholder 7">
            <a:extLst>
              <a:ext uri="{FF2B5EF4-FFF2-40B4-BE49-F238E27FC236}">
                <a16:creationId xmlns:a16="http://schemas.microsoft.com/office/drawing/2014/main" id="{62F12DE4-1EE3-A243-B516-89879E225B3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6612212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5] Divider ">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0" hasCustomPrompt="1"/>
          </p:nvPr>
        </p:nvSpPr>
        <p:spPr>
          <a:xfrm>
            <a:off x="7772399" y="457199"/>
            <a:ext cx="6400800" cy="7204174"/>
          </a:xfrm>
        </p:spPr>
        <p:txBody>
          <a:bodyPr anchor="ctr"/>
          <a:lstStyle>
            <a:lvl1pPr algn="ctr">
              <a:defRPr sz="1200">
                <a:solidFill>
                  <a:schemeClr val="accent6"/>
                </a:solidFill>
                <a:latin typeface="IBM Plex Sans" charset="0"/>
                <a:ea typeface="IBM Plex Sans" charset="0"/>
                <a:cs typeface="IBM Plex Sans" charset="0"/>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p:nvPr>
        </p:nvSpPr>
        <p:spPr>
          <a:xfrm>
            <a:off x="457201" y="329184"/>
            <a:ext cx="6629399" cy="3019300"/>
          </a:xfrm>
        </p:spPr>
        <p:txBody>
          <a:bodyPr>
            <a:noAutofit/>
          </a:bodyPr>
          <a:lstStyle>
            <a:lvl1pPr>
              <a:defRPr sz="5400" b="0" i="0">
                <a:solidFill>
                  <a:schemeClr val="accent3"/>
                </a:solidFill>
                <a:latin typeface="IBM Plex Sans ExtLt" panose="020B0303050203000203" pitchFamily="34" charset="0"/>
              </a:defRPr>
            </a:lvl1pPr>
          </a:lstStyle>
          <a:p>
            <a:r>
              <a:rPr lang="en-GB"/>
              <a:t>Click to edit Master title style</a:t>
            </a:r>
            <a:endParaRPr lang="en-US" dirty="0"/>
          </a:p>
        </p:txBody>
      </p:sp>
      <p:sp>
        <p:nvSpPr>
          <p:cNvPr id="6" name="Content Placeholder 2">
            <a:extLst>
              <a:ext uri="{FF2B5EF4-FFF2-40B4-BE49-F238E27FC236}">
                <a16:creationId xmlns:a16="http://schemas.microsoft.com/office/drawing/2014/main" id="{647D0886-36E3-4849-BE56-B5CD912ABB09}"/>
              </a:ext>
            </a:extLst>
          </p:cNvPr>
          <p:cNvSpPr>
            <a:spLocks noGrp="1"/>
          </p:cNvSpPr>
          <p:nvPr>
            <p:ph idx="1"/>
          </p:nvPr>
        </p:nvSpPr>
        <p:spPr>
          <a:xfrm>
            <a:off x="457200" y="4114799"/>
            <a:ext cx="6629398" cy="3546573"/>
          </a:xfrm>
          <a:prstGeom prst="rect">
            <a:avLst/>
          </a:prstGeom>
        </p:spPr>
        <p:txBody>
          <a:bodyPr tIns="0">
            <a:noAutofit/>
          </a:bodyPr>
          <a:lstStyle>
            <a:lvl1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13">
            <a:extLst>
              <a:ext uri="{FF2B5EF4-FFF2-40B4-BE49-F238E27FC236}">
                <a16:creationId xmlns:a16="http://schemas.microsoft.com/office/drawing/2014/main" id="{BDB2C1B9-C605-DD43-9FD0-52F1A1A98F9C}"/>
              </a:ext>
            </a:extLst>
          </p:cNvPr>
          <p:cNvSpPr>
            <a:spLocks noGrp="1"/>
          </p:cNvSpPr>
          <p:nvPr>
            <p:ph type="body" sz="quarter" idx="15"/>
          </p:nvPr>
        </p:nvSpPr>
        <p:spPr>
          <a:xfrm>
            <a:off x="457200" y="7467599"/>
            <a:ext cx="6629398" cy="332233"/>
          </a:xfrm>
        </p:spPr>
        <p:txBody>
          <a:bodyPr anchor="b"/>
          <a:lstStyle>
            <a:lvl1pPr>
              <a:spcBef>
                <a:spcPts val="0"/>
              </a:spcBef>
              <a:defRPr sz="800">
                <a:solidFill>
                  <a:schemeClr val="tx1">
                    <a:alpha val="60000"/>
                  </a:schemeClr>
                </a:solidFill>
              </a:defRPr>
            </a:lvl1pPr>
          </a:lstStyle>
          <a:p>
            <a:pPr lvl="0"/>
            <a:r>
              <a:rPr lang="en-GB"/>
              <a:t>Click to edit Master text styles</a:t>
            </a:r>
          </a:p>
        </p:txBody>
      </p:sp>
      <p:sp>
        <p:nvSpPr>
          <p:cNvPr id="10" name="Text Placeholder 7">
            <a:extLst>
              <a:ext uri="{FF2B5EF4-FFF2-40B4-BE49-F238E27FC236}">
                <a16:creationId xmlns:a16="http://schemas.microsoft.com/office/drawing/2014/main" id="{7A3129D5-04B5-78CE-5363-454B1A46BAA4}"/>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82448663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2_4-1_Title and Content">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rgbClr val="F4F4F4"/>
          </a:solidFill>
        </p:spPr>
        <p:txBody>
          <a:bodyPr lIns="457200" tIns="228600" rIns="228600" bIns="228600"/>
          <a:lstStyle>
            <a:lvl1pPr>
              <a:defRPr sz="20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chemeClr val="bg1"/>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8" name="Picture 17">
            <a:extLst>
              <a:ext uri="{FF2B5EF4-FFF2-40B4-BE49-F238E27FC236}">
                <a16:creationId xmlns:a16="http://schemas.microsoft.com/office/drawing/2014/main" id="{E80335C3-4AA3-9645-8AE7-08ABA55D462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4" name="Text Placeholder 13">
            <a:extLst>
              <a:ext uri="{FF2B5EF4-FFF2-40B4-BE49-F238E27FC236}">
                <a16:creationId xmlns:a16="http://schemas.microsoft.com/office/drawing/2014/main" id="{9C2C4D05-C8C1-1246-99FB-606F4450C382}"/>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5" name="Text Placeholder 7">
            <a:extLst>
              <a:ext uri="{FF2B5EF4-FFF2-40B4-BE49-F238E27FC236}">
                <a16:creationId xmlns:a16="http://schemas.microsoft.com/office/drawing/2014/main" id="{70B273E1-4E5D-0A4F-B10F-F2DB8292BF7D}"/>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347040933"/>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4-4_Title and Content">
    <p:bg>
      <p:bgPr>
        <a:solidFill>
          <a:schemeClr val="tx2"/>
        </a:solidFill>
        <a:effectLst/>
      </p:bgPr>
    </p:bg>
    <p:spTree>
      <p:nvGrpSpPr>
        <p:cNvPr id="1" name=""/>
        <p:cNvGrpSpPr/>
        <p:nvPr/>
      </p:nvGrpSpPr>
      <p:grpSpPr>
        <a:xfrm>
          <a:off x="0" y="0"/>
          <a:ext cx="0" cy="0"/>
          <a:chOff x="0" y="0"/>
          <a:chExt cx="0" cy="0"/>
        </a:xfrm>
      </p:grpSpPr>
      <p:sp>
        <p:nvSpPr>
          <p:cNvPr id="16" name="Content Placeholder 2"/>
          <p:cNvSpPr>
            <a:spLocks noGrp="1"/>
          </p:cNvSpPr>
          <p:nvPr>
            <p:ph idx="13"/>
          </p:nvPr>
        </p:nvSpPr>
        <p:spPr>
          <a:xfrm>
            <a:off x="7315200" y="4114800"/>
            <a:ext cx="3657600" cy="4114800"/>
          </a:xfrm>
          <a:prstGeom prst="rect">
            <a:avLst/>
          </a:prstGeom>
          <a:solidFill>
            <a:schemeClr val="tx2"/>
          </a:solid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p:cNvSpPr>
            <a:spLocks noGrp="1"/>
          </p:cNvSpPr>
          <p:nvPr>
            <p:ph idx="14"/>
          </p:nvPr>
        </p:nvSpPr>
        <p:spPr>
          <a:xfrm>
            <a:off x="10973773" y="4114800"/>
            <a:ext cx="3657600" cy="4114800"/>
          </a:xfrm>
          <a:prstGeom prst="rect">
            <a:avLst/>
          </a:prstGeom>
          <a:solidFill>
            <a:schemeClr val="tx2"/>
          </a:solid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p:cNvSpPr>
            <a:spLocks noGrp="1"/>
          </p:cNvSpPr>
          <p:nvPr>
            <p:ph idx="1"/>
          </p:nvPr>
        </p:nvSpPr>
        <p:spPr>
          <a:xfrm>
            <a:off x="0" y="4114800"/>
            <a:ext cx="3657600" cy="4114800"/>
          </a:xfrm>
          <a:prstGeom prst="rect">
            <a:avLst/>
          </a:prstGeom>
          <a:solidFill>
            <a:schemeClr val="tx2"/>
          </a:solidFill>
        </p:spPr>
        <p:txBody>
          <a:bodyPr lIns="4572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idx="12"/>
          </p:nvPr>
        </p:nvSpPr>
        <p:spPr>
          <a:xfrm>
            <a:off x="3657600" y="4114800"/>
            <a:ext cx="3657600" cy="4114800"/>
          </a:xfrm>
          <a:prstGeom prst="rect">
            <a:avLst/>
          </a:prstGeom>
          <a:solidFill>
            <a:schemeClr val="tx2"/>
          </a:solid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457200" y="685801"/>
            <a:ext cx="8686800" cy="1143000"/>
          </a:xfrm>
        </p:spPr>
        <p:txBody>
          <a:bodyPr>
            <a:noAutofit/>
          </a:bodyPr>
          <a:lstStyle>
            <a:lvl1pPr>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cxnSp>
        <p:nvCxnSpPr>
          <p:cNvPr id="24" name="Straight Connector 23"/>
          <p:cNvCxnSpPr/>
          <p:nvPr userDrawn="1"/>
        </p:nvCxnSpPr>
        <p:spPr>
          <a:xfrm>
            <a:off x="73152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09728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36576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1" name="Date Placeholder 2"/>
          <p:cNvSpPr txBox="1">
            <a:spLocks/>
          </p:cNvSpPr>
          <p:nvPr userDrawn="1"/>
        </p:nvSpPr>
        <p:spPr>
          <a:xfrm>
            <a:off x="2256150" y="7899657"/>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31 January 2025</a:t>
            </a:fld>
            <a:endParaRPr lang="en-US" sz="798" b="0" i="0" dirty="0">
              <a:solidFill>
                <a:schemeClr val="bg2">
                  <a:alpha val="60000"/>
                </a:schemeClr>
              </a:solidFill>
              <a:latin typeface="IBM Plex Sans" charset="0"/>
              <a:ea typeface="IBM Plex Sans" charset="0"/>
              <a:cs typeface="IBM Plex Sans" charset="0"/>
            </a:endParaRPr>
          </a:p>
        </p:txBody>
      </p:sp>
      <p:sp>
        <p:nvSpPr>
          <p:cNvPr id="19" name="Text Placeholder 13">
            <a:extLst>
              <a:ext uri="{FF2B5EF4-FFF2-40B4-BE49-F238E27FC236}">
                <a16:creationId xmlns:a16="http://schemas.microsoft.com/office/drawing/2014/main" id="{6798544B-6270-4946-957E-CC2C772008D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0" name="Text Placeholder 7">
            <a:extLst>
              <a:ext uri="{FF2B5EF4-FFF2-40B4-BE49-F238E27FC236}">
                <a16:creationId xmlns:a16="http://schemas.microsoft.com/office/drawing/2014/main" id="{C8639A34-73DC-194F-832D-FE230F05DA87}"/>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3" name="Picture 12">
            <a:extLst>
              <a:ext uri="{FF2B5EF4-FFF2-40B4-BE49-F238E27FC236}">
                <a16:creationId xmlns:a16="http://schemas.microsoft.com/office/drawing/2014/main" id="{803969F6-865B-0B4F-8298-67A388D41C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15885776"/>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4_4-6_Title and Content">
    <p:spTree>
      <p:nvGrpSpPr>
        <p:cNvPr id="1" name=""/>
        <p:cNvGrpSpPr/>
        <p:nvPr/>
      </p:nvGrpSpPr>
      <p:grpSpPr>
        <a:xfrm>
          <a:off x="0" y="0"/>
          <a:ext cx="0" cy="0"/>
          <a:chOff x="0" y="0"/>
          <a:chExt cx="0" cy="0"/>
        </a:xfrm>
      </p:grpSpPr>
      <p:sp>
        <p:nvSpPr>
          <p:cNvPr id="17" name="Content Placeholder 2"/>
          <p:cNvSpPr>
            <a:spLocks noGrp="1"/>
          </p:cNvSpPr>
          <p:nvPr>
            <p:ph idx="16" hasCustomPrompt="1"/>
          </p:nvPr>
        </p:nvSpPr>
        <p:spPr>
          <a:xfrm>
            <a:off x="10973773" y="4114798"/>
            <a:ext cx="3657600" cy="4114800"/>
          </a:xfrm>
          <a:prstGeom prst="rect">
            <a:avLst/>
          </a:prstGeom>
          <a:noFill/>
        </p:spPr>
        <p:txBody>
          <a:bodyPr lIns="228600" tIns="228600" rIns="22860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br>
              <a:rPr lang="en-US" dirty="0"/>
            </a:b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p:cNvSpPr>
            <a:spLocks noGrp="1"/>
          </p:cNvSpPr>
          <p:nvPr>
            <p:ph idx="15" hasCustomPrompt="1"/>
          </p:nvPr>
        </p:nvSpPr>
        <p:spPr>
          <a:xfrm>
            <a:off x="7315200" y="4114800"/>
            <a:ext cx="3657600" cy="4114800"/>
          </a:xfrm>
          <a:prstGeom prst="rect">
            <a:avLst/>
          </a:prstGeom>
          <a:noFill/>
        </p:spPr>
        <p:txBody>
          <a:bodyPr lIns="228600" tIns="228600" rIns="22860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br>
              <a:rPr lang="en-US" dirty="0"/>
            </a:b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2"/>
          <p:cNvSpPr>
            <a:spLocks noGrp="1"/>
          </p:cNvSpPr>
          <p:nvPr>
            <p:ph idx="17" hasCustomPrompt="1"/>
          </p:nvPr>
        </p:nvSpPr>
        <p:spPr>
          <a:xfrm>
            <a:off x="3657600" y="4114800"/>
            <a:ext cx="3657600" cy="4114798"/>
          </a:xfrm>
          <a:prstGeom prst="rect">
            <a:avLst/>
          </a:prstGeom>
          <a:noFill/>
        </p:spPr>
        <p:txBody>
          <a:bodyPr lIns="228600" tIns="228600" rIns="22860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br>
              <a:rPr lang="en-US" dirty="0"/>
            </a:b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2"/>
          <p:cNvSpPr/>
          <p:nvPr userDrawn="1"/>
        </p:nvSpPr>
        <p:spPr>
          <a:xfrm>
            <a:off x="0" y="0"/>
            <a:ext cx="3657600" cy="82296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15" name="Content Placeholder 2"/>
          <p:cNvSpPr>
            <a:spLocks noGrp="1"/>
          </p:cNvSpPr>
          <p:nvPr>
            <p:ph idx="12"/>
          </p:nvPr>
        </p:nvSpPr>
        <p:spPr>
          <a:xfrm>
            <a:off x="3657600" y="2"/>
            <a:ext cx="10972800" cy="4114800"/>
          </a:xfrm>
          <a:prstGeom prst="rect">
            <a:avLst/>
          </a:prstGeom>
          <a:noFill/>
        </p:spPr>
        <p:txBody>
          <a:bodyPr lIns="228600" tIns="228600" rIns="228600">
            <a:noAutofit/>
          </a:bodyPr>
          <a:lstStyle>
            <a:lvl1pPr>
              <a:defRPr b="0" i="0">
                <a:latin typeface="IBM Plex Sans" charset="0"/>
                <a:ea typeface="IBM Plex Sans" charset="0"/>
                <a:cs typeface="IBM Plex Sans" charset="0"/>
              </a:defRPr>
            </a:lvl1pPr>
            <a:lvl2pPr>
              <a:defRPr b="0" i="0">
                <a:latin typeface="IBM Plex Sans" charset="0"/>
                <a:ea typeface="IBM Plex Sans" charset="0"/>
                <a:cs typeface="IBM Plex Sans" charset="0"/>
              </a:defRPr>
            </a:lvl2pPr>
            <a:lvl3pPr>
              <a:defRPr b="0" i="0">
                <a:latin typeface="IBM Plex Sans" charset="0"/>
                <a:ea typeface="IBM Plex Sans" charset="0"/>
                <a:cs typeface="IBM Plex Sans" charset="0"/>
              </a:defRPr>
            </a:lvl3pPr>
            <a:lvl4pPr>
              <a:defRPr b="0" i="0">
                <a:latin typeface="IBM Plex Sans" charset="0"/>
                <a:ea typeface="IBM Plex Sans" charset="0"/>
                <a:cs typeface="IBM Plex Sans" charset="0"/>
              </a:defRPr>
            </a:lvl4pPr>
            <a:lvl5pPr>
              <a:defRPr b="0" i="0">
                <a:latin typeface="IBM Plex Sans" charset="0"/>
                <a:ea typeface="IBM Plex Sans" charset="0"/>
                <a:cs typeface="IBM Plex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400"/>
            <a:ext cx="2971800" cy="3657600"/>
          </a:xfrm>
        </p:spPr>
        <p:txBody>
          <a:bodyPr>
            <a:noAutofit/>
          </a:bodyPr>
          <a:lstStyle>
            <a:lvl1pPr>
              <a:defRPr sz="4800" b="0" i="0">
                <a:solidFill>
                  <a:schemeClr val="tx1"/>
                </a:solidFill>
                <a:latin typeface="IBM Plex Sans ExtLt" panose="020B0303050203000203" pitchFamily="34" charset="0"/>
              </a:defRPr>
            </a:lvl1pPr>
          </a:lstStyle>
          <a:p>
            <a:r>
              <a:rPr lang="en-US" dirty="0"/>
              <a:t>Click to edit Master title style</a:t>
            </a:r>
          </a:p>
        </p:txBody>
      </p:sp>
      <p:cxnSp>
        <p:nvCxnSpPr>
          <p:cNvPr id="19" name="Straight Connector 18"/>
          <p:cNvCxnSpPr/>
          <p:nvPr userDrawn="1"/>
        </p:nvCxnSpPr>
        <p:spPr>
          <a:xfrm>
            <a:off x="73152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09728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11" name="Text Placeholder 13">
            <a:extLst>
              <a:ext uri="{FF2B5EF4-FFF2-40B4-BE49-F238E27FC236}">
                <a16:creationId xmlns:a16="http://schemas.microsoft.com/office/drawing/2014/main" id="{0F82FA72-2A24-094F-A9B6-D759E2DBA861}"/>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endParaRPr lang="en-US" dirty="0"/>
          </a:p>
        </p:txBody>
      </p:sp>
      <p:sp>
        <p:nvSpPr>
          <p:cNvPr id="12" name="Text Placeholder 7">
            <a:extLst>
              <a:ext uri="{FF2B5EF4-FFF2-40B4-BE49-F238E27FC236}">
                <a16:creationId xmlns:a16="http://schemas.microsoft.com/office/drawing/2014/main" id="{EDD58BD7-FDEC-AA4E-BF42-173BBF44B913}"/>
              </a:ext>
            </a:extLst>
          </p:cNvPr>
          <p:cNvSpPr>
            <a:spLocks noGrp="1"/>
          </p:cNvSpPr>
          <p:nvPr>
            <p:ph type="body" sz="quarter" idx="13"/>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
        <p:nvSpPr>
          <p:cNvPr id="13" name="TextBox 12">
            <a:extLst>
              <a:ext uri="{FF2B5EF4-FFF2-40B4-BE49-F238E27FC236}">
                <a16:creationId xmlns:a16="http://schemas.microsoft.com/office/drawing/2014/main" id="{E6C0175D-7D21-5641-9B79-6DAF02D3BC30}"/>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4" name="Footer Placeholder 3">
            <a:extLst>
              <a:ext uri="{FF2B5EF4-FFF2-40B4-BE49-F238E27FC236}">
                <a16:creationId xmlns:a16="http://schemas.microsoft.com/office/drawing/2014/main" id="{B9DE19C4-6F2E-1B41-8EDE-C945BCBE168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Tree>
    <p:extLst>
      <p:ext uri="{BB962C8B-B14F-4D97-AF65-F5344CB8AC3E}">
        <p14:creationId xmlns:p14="http://schemas.microsoft.com/office/powerpoint/2010/main" val="2157144016"/>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6_4-6_Title and Content">
    <p:spTree>
      <p:nvGrpSpPr>
        <p:cNvPr id="1" name=""/>
        <p:cNvGrpSpPr/>
        <p:nvPr/>
      </p:nvGrpSpPr>
      <p:grpSpPr>
        <a:xfrm>
          <a:off x="0" y="0"/>
          <a:ext cx="0" cy="0"/>
          <a:chOff x="0" y="0"/>
          <a:chExt cx="0" cy="0"/>
        </a:xfrm>
      </p:grpSpPr>
      <p:sp>
        <p:nvSpPr>
          <p:cNvPr id="10" name="Content Placeholder 2"/>
          <p:cNvSpPr>
            <a:spLocks noGrp="1"/>
          </p:cNvSpPr>
          <p:nvPr>
            <p:ph idx="16"/>
          </p:nvPr>
        </p:nvSpPr>
        <p:spPr>
          <a:xfrm>
            <a:off x="36576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9" name="Content Placeholder 2"/>
          <p:cNvSpPr>
            <a:spLocks noGrp="1"/>
          </p:cNvSpPr>
          <p:nvPr>
            <p:ph idx="15"/>
          </p:nvPr>
        </p:nvSpPr>
        <p:spPr>
          <a:xfrm>
            <a:off x="73152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dirty="0"/>
              <a:t>Click to edit Master </a:t>
            </a:r>
            <a:r>
              <a:rPr lang="en-US"/>
              <a:t>text styles</a:t>
            </a:r>
            <a:endParaRPr lang="en-US" dirty="0"/>
          </a:p>
        </p:txBody>
      </p:sp>
      <p:sp>
        <p:nvSpPr>
          <p:cNvPr id="11" name="Content Placeholder 2"/>
          <p:cNvSpPr>
            <a:spLocks noGrp="1"/>
          </p:cNvSpPr>
          <p:nvPr>
            <p:ph idx="17"/>
          </p:nvPr>
        </p:nvSpPr>
        <p:spPr>
          <a:xfrm>
            <a:off x="109728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5" name="Title 1"/>
          <p:cNvSpPr>
            <a:spLocks noGrp="1"/>
          </p:cNvSpPr>
          <p:nvPr>
            <p:ph type="title"/>
          </p:nvPr>
        </p:nvSpPr>
        <p:spPr>
          <a:xfrm>
            <a:off x="457201" y="2057400"/>
            <a:ext cx="2971800" cy="3657600"/>
          </a:xfrm>
        </p:spPr>
        <p:txBody>
          <a:bodyPr>
            <a:noAutofit/>
          </a:bodyPr>
          <a:lstStyle>
            <a:lvl1pPr>
              <a:defRPr sz="2800" b="0" i="0">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p>
        </p:txBody>
      </p:sp>
      <p:sp>
        <p:nvSpPr>
          <p:cNvPr id="6" name="Content Placeholder 2"/>
          <p:cNvSpPr>
            <a:spLocks noGrp="1"/>
          </p:cNvSpPr>
          <p:nvPr>
            <p:ph idx="10"/>
          </p:nvPr>
        </p:nvSpPr>
        <p:spPr>
          <a:xfrm>
            <a:off x="73152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7" name="Content Placeholder 2"/>
          <p:cNvSpPr>
            <a:spLocks noGrp="1"/>
          </p:cNvSpPr>
          <p:nvPr>
            <p:ph idx="13"/>
          </p:nvPr>
        </p:nvSpPr>
        <p:spPr>
          <a:xfrm>
            <a:off x="36576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8" name="Content Placeholder 2"/>
          <p:cNvSpPr>
            <a:spLocks noGrp="1"/>
          </p:cNvSpPr>
          <p:nvPr>
            <p:ph idx="14"/>
          </p:nvPr>
        </p:nvSpPr>
        <p:spPr>
          <a:xfrm>
            <a:off x="109728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12" name="Text Placeholder 13">
            <a:extLst>
              <a:ext uri="{FF2B5EF4-FFF2-40B4-BE49-F238E27FC236}">
                <a16:creationId xmlns:a16="http://schemas.microsoft.com/office/drawing/2014/main" id="{FCBAA316-876A-094A-90E1-07FF5F9BC66A}"/>
              </a:ext>
            </a:extLst>
          </p:cNvPr>
          <p:cNvSpPr>
            <a:spLocks noGrp="1"/>
          </p:cNvSpPr>
          <p:nvPr>
            <p:ph type="body" sz="quarter" idx="18"/>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3" name="Text Placeholder 7">
            <a:extLst>
              <a:ext uri="{FF2B5EF4-FFF2-40B4-BE49-F238E27FC236}">
                <a16:creationId xmlns:a16="http://schemas.microsoft.com/office/drawing/2014/main" id="{3CC17E29-443D-334C-99E6-3DE3DAB3F7D9}"/>
              </a:ext>
            </a:extLst>
          </p:cNvPr>
          <p:cNvSpPr>
            <a:spLocks noGrp="1"/>
          </p:cNvSpPr>
          <p:nvPr>
            <p:ph type="body" sz="quarter" idx="19"/>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71027840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12. 1/4 Cyan10 White-3 Colum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7A91E8-27A9-964C-8402-CAA5D6AE9A76}"/>
              </a:ext>
            </a:extLst>
          </p:cNvPr>
          <p:cNvSpPr/>
          <p:nvPr userDrawn="1"/>
        </p:nvSpPr>
        <p:spPr>
          <a:xfrm>
            <a:off x="-2" y="0"/>
            <a:ext cx="3654203"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77A7C1D1-E1CB-1742-A3BF-94023278D39A}"/>
              </a:ext>
            </a:extLst>
          </p:cNvPr>
          <p:cNvSpPr>
            <a:spLocks noGrp="1"/>
          </p:cNvSpPr>
          <p:nvPr>
            <p:ph type="title"/>
          </p:nvPr>
        </p:nvSpPr>
        <p:spPr>
          <a:xfrm>
            <a:off x="457201" y="685800"/>
            <a:ext cx="2971800" cy="1051560"/>
          </a:xfrm>
        </p:spPr>
        <p:txBody>
          <a:bodyPr lIns="0" tIns="0" rIns="0" bIns="0" anchor="t" anchorCtr="0"/>
          <a:lstStyle>
            <a:lvl1pPr>
              <a:defRPr sz="3200">
                <a:solidFill>
                  <a:srgbClr val="001141"/>
                </a:solidFill>
              </a:defRPr>
            </a:lvl1pPr>
          </a:lstStyle>
          <a:p>
            <a:r>
              <a:rPr lang="en-US" dirty="0"/>
              <a:t>Click to edit Master title style</a:t>
            </a:r>
          </a:p>
        </p:txBody>
      </p:sp>
      <p:sp>
        <p:nvSpPr>
          <p:cNvPr id="9" name="Text Placeholder 3">
            <a:extLst>
              <a:ext uri="{FF2B5EF4-FFF2-40B4-BE49-F238E27FC236}">
                <a16:creationId xmlns:a16="http://schemas.microsoft.com/office/drawing/2014/main" id="{D4D69191-E751-6A44-8799-858D837B74D0}"/>
              </a:ext>
            </a:extLst>
          </p:cNvPr>
          <p:cNvSpPr>
            <a:spLocks noGrp="1"/>
          </p:cNvSpPr>
          <p:nvPr>
            <p:ph type="body" sz="half" idx="2"/>
          </p:nvPr>
        </p:nvSpPr>
        <p:spPr>
          <a:xfrm>
            <a:off x="457201" y="4114799"/>
            <a:ext cx="2971800" cy="2926397"/>
          </a:xfrm>
        </p:spPr>
        <p:txBody>
          <a:bodyPr lIns="0" tIns="0" rIns="0" bIns="0"/>
          <a:lstStyle>
            <a:lvl1pPr marL="0" indent="0">
              <a:buNone/>
              <a:defRPr sz="16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0" name="Text Placeholder 7">
            <a:extLst>
              <a:ext uri="{FF2B5EF4-FFF2-40B4-BE49-F238E27FC236}">
                <a16:creationId xmlns:a16="http://schemas.microsoft.com/office/drawing/2014/main" id="{03BC186D-71D1-CB40-8C66-6710445C91C1}"/>
              </a:ext>
            </a:extLst>
          </p:cNvPr>
          <p:cNvSpPr>
            <a:spLocks noGrp="1"/>
          </p:cNvSpPr>
          <p:nvPr>
            <p:ph type="body" sz="quarter" idx="13"/>
          </p:nvPr>
        </p:nvSpPr>
        <p:spPr>
          <a:xfrm>
            <a:off x="457200" y="228600"/>
            <a:ext cx="3108325"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8697BCA7-C177-124C-A104-55300A7FA178}"/>
              </a:ext>
            </a:extLst>
          </p:cNvPr>
          <p:cNvCxnSpPr/>
          <p:nvPr userDrawn="1"/>
        </p:nvCxnSpPr>
        <p:spPr>
          <a:xfrm flipV="1">
            <a:off x="10972800"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2BB577B-B07D-D447-A615-CA819C93FEE4}"/>
              </a:ext>
            </a:extLst>
          </p:cNvPr>
          <p:cNvCxnSpPr/>
          <p:nvPr userDrawn="1"/>
        </p:nvCxnSpPr>
        <p:spPr>
          <a:xfrm flipV="1">
            <a:off x="7313146"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C561F2CB-265E-7B47-87C4-CE7E03724312}"/>
              </a:ext>
            </a:extLst>
          </p:cNvPr>
          <p:cNvGrpSpPr/>
          <p:nvPr userDrawn="1"/>
        </p:nvGrpSpPr>
        <p:grpSpPr>
          <a:xfrm>
            <a:off x="914400" y="7947552"/>
            <a:ext cx="5256216" cy="219052"/>
            <a:chOff x="914400" y="7947552"/>
            <a:chExt cx="5256216" cy="219052"/>
          </a:xfrm>
        </p:grpSpPr>
        <p:sp>
          <p:nvSpPr>
            <p:cNvPr id="22" name="Footer Placeholder 3">
              <a:extLst>
                <a:ext uri="{FF2B5EF4-FFF2-40B4-BE49-F238E27FC236}">
                  <a16:creationId xmlns:a16="http://schemas.microsoft.com/office/drawing/2014/main" id="{6764DBC5-489D-7E4E-944D-52ABEDA307DC}"/>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24" name="Footer Placeholder 3">
              <a:extLst>
                <a:ext uri="{FF2B5EF4-FFF2-40B4-BE49-F238E27FC236}">
                  <a16:creationId xmlns:a16="http://schemas.microsoft.com/office/drawing/2014/main" id="{5ABF3F48-3DC6-E745-831A-851A1B162D7B}"/>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grpSp>
      <p:sp>
        <p:nvSpPr>
          <p:cNvPr id="26" name="Content Placeholder 2">
            <a:extLst>
              <a:ext uri="{FF2B5EF4-FFF2-40B4-BE49-F238E27FC236}">
                <a16:creationId xmlns:a16="http://schemas.microsoft.com/office/drawing/2014/main" id="{0B3512A8-17BF-9949-A2C4-C98E61A5AD47}"/>
              </a:ext>
            </a:extLst>
          </p:cNvPr>
          <p:cNvSpPr>
            <a:spLocks noGrp="1"/>
          </p:cNvSpPr>
          <p:nvPr>
            <p:ph idx="15"/>
          </p:nvPr>
        </p:nvSpPr>
        <p:spPr>
          <a:xfrm>
            <a:off x="75438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Content Placeholder 2">
            <a:extLst>
              <a:ext uri="{FF2B5EF4-FFF2-40B4-BE49-F238E27FC236}">
                <a16:creationId xmlns:a16="http://schemas.microsoft.com/office/drawing/2014/main" id="{54059447-EDE4-1A4B-868A-000E1469CEE2}"/>
              </a:ext>
            </a:extLst>
          </p:cNvPr>
          <p:cNvSpPr>
            <a:spLocks noGrp="1"/>
          </p:cNvSpPr>
          <p:nvPr>
            <p:ph idx="16"/>
          </p:nvPr>
        </p:nvSpPr>
        <p:spPr>
          <a:xfrm>
            <a:off x="3886200" y="2057401"/>
            <a:ext cx="32004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Content Placeholder 2">
            <a:extLst>
              <a:ext uri="{FF2B5EF4-FFF2-40B4-BE49-F238E27FC236}">
                <a16:creationId xmlns:a16="http://schemas.microsoft.com/office/drawing/2014/main" id="{F5BF4055-FFDF-9348-A2BB-C92C1D1F1C84}"/>
              </a:ext>
            </a:extLst>
          </p:cNvPr>
          <p:cNvSpPr>
            <a:spLocks noGrp="1"/>
          </p:cNvSpPr>
          <p:nvPr>
            <p:ph idx="17"/>
          </p:nvPr>
        </p:nvSpPr>
        <p:spPr>
          <a:xfrm>
            <a:off x="11201400" y="2057401"/>
            <a:ext cx="301752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13">
            <a:extLst>
              <a:ext uri="{FF2B5EF4-FFF2-40B4-BE49-F238E27FC236}">
                <a16:creationId xmlns:a16="http://schemas.microsoft.com/office/drawing/2014/main" id="{A39FE51C-EC10-E84B-86FF-C2D36AF6AA67}"/>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endParaRPr lang="en-US" dirty="0"/>
          </a:p>
        </p:txBody>
      </p:sp>
      <p:sp>
        <p:nvSpPr>
          <p:cNvPr id="17" name="TextBox 16">
            <a:extLst>
              <a:ext uri="{FF2B5EF4-FFF2-40B4-BE49-F238E27FC236}">
                <a16:creationId xmlns:a16="http://schemas.microsoft.com/office/drawing/2014/main" id="{B55232CE-1271-6A46-BD1B-04B7E7F30491}"/>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512239611"/>
      </p:ext>
    </p:extLst>
  </p:cSld>
  <p:clrMapOvr>
    <a:masterClrMapping/>
  </p:clrMapOvr>
  <p:extLst>
    <p:ext uri="{DCECCB84-F9BA-43D5-87BE-67443E8EF086}">
      <p15:sldGuideLst xmlns:p15="http://schemas.microsoft.com/office/powerpoint/2012/main">
        <p15:guide id="1" orient="horz" pos="2592">
          <p15:clr>
            <a:srgbClr val="FBAE4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Picture Placeholder"/>
          <p:cNvSpPr>
            <a:spLocks noGrp="1"/>
          </p:cNvSpPr>
          <p:nvPr>
            <p:ph type="pic" sz="quarter" idx="14"/>
          </p:nvPr>
        </p:nvSpPr>
        <p:spPr>
          <a:xfrm>
            <a:off x="7315200" y="0"/>
            <a:ext cx="7315200" cy="8229600"/>
          </a:xfrm>
        </p:spPr>
        <p:txBody>
          <a:bodyPr lIns="91440" tIns="91440" rIns="91440" bIns="91440"/>
          <a:lstStyle>
            <a:lvl1pPr>
              <a:defRPr>
                <a:solidFill>
                  <a:schemeClr val="tx1"/>
                </a:solidFill>
              </a:defRPr>
            </a:lvl1pPr>
          </a:lstStyle>
          <a:p>
            <a:r>
              <a:rPr lang="en-US" dirty="0"/>
              <a:t>Click icon to add picture</a:t>
            </a:r>
          </a:p>
        </p:txBody>
      </p:sp>
      <p:sp>
        <p:nvSpPr>
          <p:cNvPr id="5" name="Text Placeholder 13">
            <a:extLst>
              <a:ext uri="{FF2B5EF4-FFF2-40B4-BE49-F238E27FC236}">
                <a16:creationId xmlns:a16="http://schemas.microsoft.com/office/drawing/2014/main" id="{1A662D23-0B8E-4C44-A487-1CB00749AF19}"/>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95F9E1EA-734F-1541-A663-D6617E089F7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87809963"/>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1_Divider">
    <p:bg>
      <p:bgPr>
        <a:solidFill>
          <a:schemeClr val="bg2"/>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315200" y="0"/>
            <a:ext cx="7315200" cy="8229600"/>
          </a:xfrm>
        </p:spPr>
        <p:txBody>
          <a:bodyPr/>
          <a:lstStyle>
            <a:lvl1pPr>
              <a:defRPr>
                <a:latin typeface="IBM Plex Sans" charset="0"/>
                <a:ea typeface="IBM Plex Sans" charset="0"/>
                <a:cs typeface="IBM Plex Sans" charset="0"/>
              </a:defRPr>
            </a:lvl1pPr>
          </a:lstStyle>
          <a:p>
            <a:endParaRPr lang="en-US"/>
          </a:p>
        </p:txBody>
      </p:sp>
      <p:sp>
        <p:nvSpPr>
          <p:cNvPr id="2" name="Title 1"/>
          <p:cNvSpPr>
            <a:spLocks noGrp="1"/>
          </p:cNvSpPr>
          <p:nvPr>
            <p:ph type="title"/>
          </p:nvPr>
        </p:nvSpPr>
        <p:spPr>
          <a:xfrm>
            <a:off x="457201" y="685801"/>
            <a:ext cx="6629400" cy="5257800"/>
          </a:xfrm>
        </p:spPr>
        <p:txBody>
          <a:bodyPr>
            <a:noAutofit/>
          </a:bodyPr>
          <a:lstStyle>
            <a:lvl1pPr>
              <a:defRPr sz="5400" b="0" i="0">
                <a:solidFill>
                  <a:schemeClr val="accent2"/>
                </a:solidFill>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3624058690"/>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579591527"/>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4008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315200" y="0"/>
            <a:ext cx="7315200" cy="8229600"/>
          </a:xfrm>
        </p:spPr>
        <p:txBody>
          <a:bodyPr lIns="91440" tIns="91440" rIns="91440" bIns="91440"/>
          <a:lstStyle>
            <a:lvl1pPr>
              <a:defRPr>
                <a:solidFill>
                  <a:schemeClr val="tx1"/>
                </a:solidFill>
              </a:defRPr>
            </a:lvl1pPr>
          </a:lstStyle>
          <a:p>
            <a:r>
              <a:rPr lang="en-US"/>
              <a:t>Click icon to add picture</a:t>
            </a:r>
            <a:endParaRPr lang="en-US" dirty="0"/>
          </a:p>
        </p:txBody>
      </p:sp>
      <p:sp>
        <p:nvSpPr>
          <p:cNvPr id="5" name="Text Placeholder 13">
            <a:extLst>
              <a:ext uri="{FF2B5EF4-FFF2-40B4-BE49-F238E27FC236}">
                <a16:creationId xmlns:a16="http://schemas.microsoft.com/office/drawing/2014/main" id="{B7FBB4F8-806D-CC46-BD0A-92ADD696761A}"/>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endParaRPr lang="en-US" dirty="0"/>
          </a:p>
        </p:txBody>
      </p:sp>
      <p:sp>
        <p:nvSpPr>
          <p:cNvPr id="6" name="Text Placeholder 7">
            <a:extLst>
              <a:ext uri="{FF2B5EF4-FFF2-40B4-BE49-F238E27FC236}">
                <a16:creationId xmlns:a16="http://schemas.microsoft.com/office/drawing/2014/main" id="{73EF55C3-02BB-2341-92EA-A7052A3D30BF}"/>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648644498"/>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1_title, text, half-image">
    <p:spTree>
      <p:nvGrpSpPr>
        <p:cNvPr id="1" name=""/>
        <p:cNvGrpSpPr/>
        <p:nvPr/>
      </p:nvGrpSpPr>
      <p:grpSpPr>
        <a:xfrm>
          <a:off x="0" y="0"/>
          <a:ext cx="0" cy="0"/>
          <a:chOff x="0" y="0"/>
          <a:chExt cx="0" cy="0"/>
        </a:xfrm>
      </p:grpSpPr>
      <p:sp>
        <p:nvSpPr>
          <p:cNvPr id="7" name="Picture Placeholder"/>
          <p:cNvSpPr>
            <a:spLocks noGrp="1"/>
          </p:cNvSpPr>
          <p:nvPr>
            <p:ph type="pic" sz="quarter" idx="14"/>
          </p:nvPr>
        </p:nvSpPr>
        <p:spPr>
          <a:xfrm>
            <a:off x="0" y="0"/>
            <a:ext cx="7315200" cy="8229600"/>
          </a:xfrm>
        </p:spPr>
        <p:txBody>
          <a:bodyPr lIns="91440" tIns="91440" rIns="91440" bIns="91440"/>
          <a:lstStyle>
            <a:lvl1pPr>
              <a:defRPr>
                <a:solidFill>
                  <a:schemeClr val="tx1"/>
                </a:solidFill>
              </a:defRPr>
            </a:lvl1pPr>
          </a:lstStyle>
          <a:p>
            <a:r>
              <a:rPr lang="en-US"/>
              <a:t>Click icon to add picture</a:t>
            </a:r>
            <a:endParaRPr lang="en-US" dirty="0"/>
          </a:p>
        </p:txBody>
      </p:sp>
      <p:sp>
        <p:nvSpPr>
          <p:cNvPr id="2" name="Title"/>
          <p:cNvSpPr>
            <a:spLocks noGrp="1"/>
          </p:cNvSpPr>
          <p:nvPr>
            <p:ph type="title"/>
          </p:nvPr>
        </p:nvSpPr>
        <p:spPr>
          <a:xfrm>
            <a:off x="7772400" y="1033272"/>
            <a:ext cx="6400800" cy="1371600"/>
          </a:xfrm>
        </p:spPr>
        <p:txBody>
          <a:bodyPr/>
          <a:lstStyle>
            <a:lvl1pPr>
              <a:defRPr sz="3200">
                <a:solidFill>
                  <a:schemeClr val="accent1"/>
                </a:solidFill>
              </a:defRPr>
            </a:lvl1pPr>
          </a:lstStyle>
          <a:p>
            <a:r>
              <a:rPr lang="en-US" dirty="0"/>
              <a:t>Click to edit Master title style</a:t>
            </a:r>
          </a:p>
        </p:txBody>
      </p:sp>
      <p:sp>
        <p:nvSpPr>
          <p:cNvPr id="8" name="Text Placeholder"/>
          <p:cNvSpPr>
            <a:spLocks noGrp="1"/>
          </p:cNvSpPr>
          <p:nvPr>
            <p:ph type="body" sz="quarter" idx="13"/>
          </p:nvPr>
        </p:nvSpPr>
        <p:spPr>
          <a:xfrm>
            <a:off x="7772400" y="4114800"/>
            <a:ext cx="6400800" cy="3429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55247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1] 3 col">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7A91E8-27A9-964C-8402-CAA5D6AE9A76}"/>
              </a:ext>
            </a:extLst>
          </p:cNvPr>
          <p:cNvSpPr/>
          <p:nvPr userDrawn="1"/>
        </p:nvSpPr>
        <p:spPr>
          <a:xfrm>
            <a:off x="-2" y="0"/>
            <a:ext cx="3654203" cy="8229600"/>
          </a:xfrm>
          <a:prstGeom prst="rect">
            <a:avLst/>
          </a:prstGeom>
          <a:solidFill>
            <a:srgbClr val="F6F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77A7C1D1-E1CB-1742-A3BF-94023278D39A}"/>
              </a:ext>
            </a:extLst>
          </p:cNvPr>
          <p:cNvSpPr>
            <a:spLocks noGrp="1"/>
          </p:cNvSpPr>
          <p:nvPr>
            <p:ph type="title"/>
          </p:nvPr>
        </p:nvSpPr>
        <p:spPr>
          <a:xfrm>
            <a:off x="457201" y="685800"/>
            <a:ext cx="2971800" cy="3154994"/>
          </a:xfrm>
        </p:spPr>
        <p:txBody>
          <a:bodyPr lIns="0" tIns="0" rIns="0" bIns="0" anchor="t" anchorCtr="0"/>
          <a:lstStyle>
            <a:lvl1pPr>
              <a:defRPr sz="3200">
                <a:solidFill>
                  <a:srgbClr val="001141"/>
                </a:solidFill>
              </a:defRPr>
            </a:lvl1pPr>
          </a:lstStyle>
          <a:p>
            <a:r>
              <a:rPr lang="en-US" dirty="0"/>
              <a:t>Click to edit Master title style</a:t>
            </a:r>
          </a:p>
        </p:txBody>
      </p:sp>
      <p:sp>
        <p:nvSpPr>
          <p:cNvPr id="9" name="Text Placeholder 3">
            <a:extLst>
              <a:ext uri="{FF2B5EF4-FFF2-40B4-BE49-F238E27FC236}">
                <a16:creationId xmlns:a16="http://schemas.microsoft.com/office/drawing/2014/main" id="{D4D69191-E751-6A44-8799-858D837B74D0}"/>
              </a:ext>
            </a:extLst>
          </p:cNvPr>
          <p:cNvSpPr>
            <a:spLocks noGrp="1"/>
          </p:cNvSpPr>
          <p:nvPr>
            <p:ph type="body" sz="half" idx="2"/>
          </p:nvPr>
        </p:nvSpPr>
        <p:spPr>
          <a:xfrm>
            <a:off x="457201" y="4114799"/>
            <a:ext cx="2971800" cy="2926397"/>
          </a:xfrm>
        </p:spPr>
        <p:txBody>
          <a:bodyPr lIns="0" tIns="0" rIns="0" bIns="0"/>
          <a:lstStyle>
            <a:lvl1pPr marL="0" indent="0">
              <a:buNone/>
              <a:defRPr sz="16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8697BCA7-C177-124C-A104-55300A7FA178}"/>
              </a:ext>
            </a:extLst>
          </p:cNvPr>
          <p:cNvCxnSpPr/>
          <p:nvPr userDrawn="1"/>
        </p:nvCxnSpPr>
        <p:spPr>
          <a:xfrm flipV="1">
            <a:off x="10972800"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2BB577B-B07D-D447-A615-CA819C93FEE4}"/>
              </a:ext>
            </a:extLst>
          </p:cNvPr>
          <p:cNvCxnSpPr/>
          <p:nvPr userDrawn="1"/>
        </p:nvCxnSpPr>
        <p:spPr>
          <a:xfrm flipV="1">
            <a:off x="7313146"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sp>
        <p:nvSpPr>
          <p:cNvPr id="22" name="Footer Placeholder 3">
            <a:extLst>
              <a:ext uri="{FF2B5EF4-FFF2-40B4-BE49-F238E27FC236}">
                <a16:creationId xmlns:a16="http://schemas.microsoft.com/office/drawing/2014/main" id="{6764DBC5-489D-7E4E-944D-52ABEDA307DC}"/>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26" name="Content Placeholder 2">
            <a:extLst>
              <a:ext uri="{FF2B5EF4-FFF2-40B4-BE49-F238E27FC236}">
                <a16:creationId xmlns:a16="http://schemas.microsoft.com/office/drawing/2014/main" id="{0B3512A8-17BF-9949-A2C4-C98E61A5AD47}"/>
              </a:ext>
            </a:extLst>
          </p:cNvPr>
          <p:cNvSpPr>
            <a:spLocks noGrp="1"/>
          </p:cNvSpPr>
          <p:nvPr>
            <p:ph idx="15"/>
          </p:nvPr>
        </p:nvSpPr>
        <p:spPr>
          <a:xfrm>
            <a:off x="75438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Content Placeholder 2">
            <a:extLst>
              <a:ext uri="{FF2B5EF4-FFF2-40B4-BE49-F238E27FC236}">
                <a16:creationId xmlns:a16="http://schemas.microsoft.com/office/drawing/2014/main" id="{54059447-EDE4-1A4B-868A-000E1469CEE2}"/>
              </a:ext>
            </a:extLst>
          </p:cNvPr>
          <p:cNvSpPr>
            <a:spLocks noGrp="1"/>
          </p:cNvSpPr>
          <p:nvPr>
            <p:ph idx="16"/>
          </p:nvPr>
        </p:nvSpPr>
        <p:spPr>
          <a:xfrm>
            <a:off x="3886200" y="2057401"/>
            <a:ext cx="32004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Content Placeholder 2">
            <a:extLst>
              <a:ext uri="{FF2B5EF4-FFF2-40B4-BE49-F238E27FC236}">
                <a16:creationId xmlns:a16="http://schemas.microsoft.com/office/drawing/2014/main" id="{F5BF4055-FFDF-9348-A2BB-C92C1D1F1C84}"/>
              </a:ext>
            </a:extLst>
          </p:cNvPr>
          <p:cNvSpPr>
            <a:spLocks noGrp="1"/>
          </p:cNvSpPr>
          <p:nvPr>
            <p:ph idx="17"/>
          </p:nvPr>
        </p:nvSpPr>
        <p:spPr>
          <a:xfrm>
            <a:off x="11201400" y="2057401"/>
            <a:ext cx="301752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13">
            <a:extLst>
              <a:ext uri="{FF2B5EF4-FFF2-40B4-BE49-F238E27FC236}">
                <a16:creationId xmlns:a16="http://schemas.microsoft.com/office/drawing/2014/main" id="{A39FE51C-EC10-E84B-86FF-C2D36AF6AA67}"/>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7" name="TextBox 16">
            <a:extLst>
              <a:ext uri="{FF2B5EF4-FFF2-40B4-BE49-F238E27FC236}">
                <a16:creationId xmlns:a16="http://schemas.microsoft.com/office/drawing/2014/main" id="{B55232CE-1271-6A46-BD1B-04B7E7F30491}"/>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3" name="Text Placeholder 7">
            <a:extLst>
              <a:ext uri="{FF2B5EF4-FFF2-40B4-BE49-F238E27FC236}">
                <a16:creationId xmlns:a16="http://schemas.microsoft.com/office/drawing/2014/main" id="{2457793A-26AD-4E03-28D3-B1C6A5DB6900}"/>
              </a:ext>
            </a:extLst>
          </p:cNvPr>
          <p:cNvSpPr>
            <a:spLocks noGrp="1"/>
          </p:cNvSpPr>
          <p:nvPr>
            <p:ph type="body" sz="quarter" idx="19"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414227362"/>
      </p:ext>
    </p:extLst>
  </p:cSld>
  <p:clrMapOvr>
    <a:masterClrMapping/>
  </p:clrMapOvr>
  <p:extLst>
    <p:ext uri="{DCECCB84-F9BA-43D5-87BE-67443E8EF086}">
      <p15:sldGuideLst xmlns:p15="http://schemas.microsoft.com/office/powerpoint/2012/main">
        <p15:guide id="1" orient="horz" pos="2592">
          <p15:clr>
            <a:srgbClr val="FBAE4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6858000"/>
          </a:xfrm>
        </p:spPr>
        <p:txBody>
          <a:bodyPr/>
          <a:lstStyle>
            <a:lvl1pPr>
              <a:defRPr sz="32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7543800" y="457200"/>
            <a:ext cx="3200400" cy="685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1201400" y="457200"/>
            <a:ext cx="2971800" cy="685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097C9BA2-8A3A-414F-820B-A2CE410426E6}"/>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D4845D26-B81F-4941-A3D3-DA262DD8AEC9}"/>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091853330"/>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rgbClr val="F4F4F4"/>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AEDC85C-0C41-9A45-802A-74370F4DEE19}"/>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EF462FB6-A5D0-CD43-A267-B875C8D47DB3}"/>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594351182"/>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_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2"/>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D7629912-E22F-D846-A3D4-7705C5A078E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815458147"/>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2_title, text (split background)">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accent6"/>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AA3355C4-16A7-CA4A-A9FD-B22C5EA84316}"/>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5EE2F2F1-7F3B-DA49-B83B-6FDAC2A55C5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702443889"/>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8" name="Text Placeholder 1"/>
          <p:cNvSpPr>
            <a:spLocks noGrp="1"/>
          </p:cNvSpPr>
          <p:nvPr>
            <p:ph type="body" sz="quarter" idx="13"/>
          </p:nvPr>
        </p:nvSpPr>
        <p:spPr>
          <a:xfrm>
            <a:off x="457199" y="2057400"/>
            <a:ext cx="6627571"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00C41D05-2574-424F-BF37-EED40C8676C5}"/>
              </a:ext>
            </a:extLst>
          </p:cNvPr>
          <p:cNvSpPr>
            <a:spLocks noGrp="1"/>
          </p:cNvSpPr>
          <p:nvPr>
            <p:ph type="body" sz="quarter" idx="15"/>
          </p:nvPr>
        </p:nvSpPr>
        <p:spPr>
          <a:xfrm>
            <a:off x="457200" y="7315201"/>
            <a:ext cx="6627570" cy="484632"/>
          </a:xfrm>
        </p:spPr>
        <p:txBody>
          <a:bodyPr anchor="b"/>
          <a:lstStyle>
            <a:lvl1pPr>
              <a:spcBef>
                <a:spcPts val="0"/>
              </a:spcBef>
              <a:defRPr sz="800">
                <a:solidFill>
                  <a:schemeClr val="tx1">
                    <a:alpha val="60000"/>
                  </a:schemeClr>
                </a:solidFill>
              </a:defRPr>
            </a:lvl1pPr>
          </a:lstStyle>
          <a:p>
            <a:endParaRPr lang="en-US" dirty="0"/>
          </a:p>
        </p:txBody>
      </p:sp>
      <p:sp>
        <p:nvSpPr>
          <p:cNvPr id="7" name="Text Placeholder 7">
            <a:extLst>
              <a:ext uri="{FF2B5EF4-FFF2-40B4-BE49-F238E27FC236}">
                <a16:creationId xmlns:a16="http://schemas.microsoft.com/office/drawing/2014/main" id="{F650D656-B33B-764C-83BC-3A8828398AD1}"/>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150479537"/>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accent2"/>
                </a:solidFill>
              </a:defRPr>
            </a:lvl1pPr>
          </a:lstStyle>
          <a:p>
            <a:r>
              <a:rPr lang="en-US" dirty="0"/>
              <a:t>Click to edit Master title style</a:t>
            </a:r>
          </a:p>
        </p:txBody>
      </p:sp>
      <p:sp>
        <p:nvSpPr>
          <p:cNvPr id="3" name="Text Placeholder 13">
            <a:extLst>
              <a:ext uri="{FF2B5EF4-FFF2-40B4-BE49-F238E27FC236}">
                <a16:creationId xmlns:a16="http://schemas.microsoft.com/office/drawing/2014/main" id="{EEC2C9F1-674B-EE42-B988-C3DBD7069B4F}"/>
              </a:ext>
            </a:extLst>
          </p:cNvPr>
          <p:cNvSpPr>
            <a:spLocks noGrp="1"/>
          </p:cNvSpPr>
          <p:nvPr>
            <p:ph type="body" sz="quarter" idx="15"/>
          </p:nvPr>
        </p:nvSpPr>
        <p:spPr>
          <a:xfrm>
            <a:off x="457200" y="7315201"/>
            <a:ext cx="6629395" cy="484632"/>
          </a:xfrm>
        </p:spPr>
        <p:txBody>
          <a:bodyPr anchor="b"/>
          <a:lstStyle>
            <a:lvl1pPr>
              <a:spcBef>
                <a:spcPts val="0"/>
              </a:spcBef>
              <a:defRPr sz="800">
                <a:solidFill>
                  <a:schemeClr val="tx1">
                    <a:alpha val="60000"/>
                  </a:schemeClr>
                </a:solidFill>
              </a:defRPr>
            </a:lvl1pPr>
          </a:lstStyle>
          <a:p>
            <a:endParaRPr lang="en-US" dirty="0"/>
          </a:p>
        </p:txBody>
      </p:sp>
    </p:spTree>
    <p:extLst>
      <p:ext uri="{BB962C8B-B14F-4D97-AF65-F5344CB8AC3E}">
        <p14:creationId xmlns:p14="http://schemas.microsoft.com/office/powerpoint/2010/main" val="2870782723"/>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1_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accent2"/>
                </a:solidFill>
              </a:defRPr>
            </a:lvl1pPr>
          </a:lstStyle>
          <a:p>
            <a:r>
              <a:rPr lang="en-US" dirty="0"/>
              <a:t>Click to edit Master title style</a:t>
            </a:r>
          </a:p>
        </p:txBody>
      </p:sp>
      <p:sp>
        <p:nvSpPr>
          <p:cNvPr id="8" name="Text Placeholder 1"/>
          <p:cNvSpPr>
            <a:spLocks noGrp="1"/>
          </p:cNvSpPr>
          <p:nvPr>
            <p:ph type="body" sz="quarter" idx="13"/>
          </p:nvPr>
        </p:nvSpPr>
        <p:spPr>
          <a:xfrm>
            <a:off x="457199" y="2057400"/>
            <a:ext cx="6627571" cy="5486400"/>
          </a:xfrm>
        </p:spPr>
        <p:txBody>
          <a:bodyPr/>
          <a:lstStyle>
            <a:lvl1pPr>
              <a:defRPr b="0" i="0">
                <a:solidFill>
                  <a:schemeClr val="accent2"/>
                </a:solidFill>
                <a:latin typeface="IBM Plex Sans Medm"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7772400" y="2057400"/>
            <a:ext cx="6400800" cy="5486400"/>
          </a:xfrm>
        </p:spPr>
        <p:txBody>
          <a:bodyPr/>
          <a:lstStyle>
            <a:lvl1pPr>
              <a:defRPr b="0" i="0">
                <a:solidFill>
                  <a:schemeClr val="accent2"/>
                </a:solidFill>
                <a:latin typeface="IBM Plex Sans Medm"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680DA01E-7A84-9E4A-A80A-B4975F1B1D15}"/>
              </a:ext>
            </a:extLst>
          </p:cNvPr>
          <p:cNvSpPr>
            <a:spLocks noGrp="1"/>
          </p:cNvSpPr>
          <p:nvPr>
            <p:ph type="body" sz="quarter" idx="15"/>
          </p:nvPr>
        </p:nvSpPr>
        <p:spPr>
          <a:xfrm>
            <a:off x="457200" y="7315201"/>
            <a:ext cx="6627570" cy="484632"/>
          </a:xfrm>
        </p:spPr>
        <p:txBody>
          <a:bodyPr anchor="b"/>
          <a:lstStyle>
            <a:lvl1pPr>
              <a:spcBef>
                <a:spcPts val="0"/>
              </a:spcBef>
              <a:defRPr sz="800">
                <a:solidFill>
                  <a:schemeClr val="tx1">
                    <a:alpha val="60000"/>
                  </a:schemeClr>
                </a:solidFill>
              </a:defRPr>
            </a:lvl1pPr>
          </a:lstStyle>
          <a:p>
            <a:endParaRPr lang="en-US" dirty="0"/>
          </a:p>
        </p:txBody>
      </p:sp>
      <p:sp>
        <p:nvSpPr>
          <p:cNvPr id="7" name="Text Placeholder 7">
            <a:extLst>
              <a:ext uri="{FF2B5EF4-FFF2-40B4-BE49-F238E27FC236}">
                <a16:creationId xmlns:a16="http://schemas.microsoft.com/office/drawing/2014/main" id="{03BD1A09-4BBB-F143-96C8-AEF7E217364B}"/>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534429481"/>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7" name="Content Placeholde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dirty="0"/>
              <a:t>Click to edit Master text styles</a:t>
            </a:r>
          </a:p>
        </p:txBody>
      </p:sp>
      <p:sp>
        <p:nvSpPr>
          <p:cNvPr id="6" name="Text Placeholder"/>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559DF287-389F-FF47-8DAD-CFD04EAFC2A0}"/>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FB175C7E-E395-EF4F-9191-C6C7A0DD2F34}"/>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523952476"/>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userDrawn="1">
  <p:cSld name="3-3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801"/>
            <a:ext cx="6629401" cy="1143000"/>
          </a:xfrm>
        </p:spPr>
        <p:txBody>
          <a:bodyPr>
            <a:noAutofit/>
          </a:bodyPr>
          <a:lstStyle>
            <a:lvl1pPr>
              <a:defRPr sz="3200"/>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6629400" cy="5257800"/>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3"/>
          </p:nvPr>
        </p:nvSpPr>
        <p:spPr>
          <a:xfrm>
            <a:off x="7315200" y="2057401"/>
            <a:ext cx="6858000" cy="525780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F3C19568-9707-8E44-9A58-5D57E1C1257F}"/>
              </a:ext>
            </a:extLst>
          </p:cNvPr>
          <p:cNvSpPr>
            <a:spLocks noGrp="1"/>
          </p:cNvSpPr>
          <p:nvPr>
            <p:ph type="body" sz="quarter" idx="15"/>
          </p:nvPr>
        </p:nvSpPr>
        <p:spPr>
          <a:xfrm>
            <a:off x="457200" y="7315201"/>
            <a:ext cx="6629400" cy="484632"/>
          </a:xfrm>
        </p:spPr>
        <p:txBody>
          <a:bodyPr anchor="b"/>
          <a:lstStyle>
            <a:lvl1pPr>
              <a:spcBef>
                <a:spcPts val="0"/>
              </a:spcBef>
              <a:defRPr sz="800">
                <a:solidFill>
                  <a:schemeClr val="tx1">
                    <a:alpha val="60000"/>
                  </a:schemeClr>
                </a:solidFill>
              </a:defRPr>
            </a:lvl1pPr>
          </a:lstStyle>
          <a:p>
            <a:endParaRPr lang="en-US" dirty="0"/>
          </a:p>
        </p:txBody>
      </p:sp>
      <p:sp>
        <p:nvSpPr>
          <p:cNvPr id="6" name="Text Placeholder 7">
            <a:extLst>
              <a:ext uri="{FF2B5EF4-FFF2-40B4-BE49-F238E27FC236}">
                <a16:creationId xmlns:a16="http://schemas.microsoft.com/office/drawing/2014/main" id="{19480520-FF88-D541-AFA0-2BEEE939C6BB}"/>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789184250"/>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3-10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p:txBody>
          <a:bodyPr>
            <a:noAutofit/>
          </a:bodyPr>
          <a:lstStyle/>
          <a:p>
            <a:r>
              <a:rPr lang="en-US"/>
              <a:t>Click to edit Master title style</a:t>
            </a:r>
            <a:endParaRPr lang="en-US" dirty="0"/>
          </a:p>
        </p:txBody>
      </p:sp>
      <p:sp>
        <p:nvSpPr>
          <p:cNvPr id="3" name="Content Placeholder 2"/>
          <p:cNvSpPr>
            <a:spLocks noGrp="1"/>
          </p:cNvSpPr>
          <p:nvPr>
            <p:ph idx="1"/>
          </p:nvPr>
        </p:nvSpPr>
        <p:spPr>
          <a:xfrm>
            <a:off x="457200" y="2057401"/>
            <a:ext cx="6583680" cy="5257800"/>
          </a:xfrm>
          <a:prstGeom prst="rect">
            <a:avLst/>
          </a:prstGeom>
        </p:spPr>
        <p:txBody>
          <a:bodyPr tIns="0">
            <a:no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BC069F48-43ED-CA45-87B1-6893917B2248}"/>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2" name="Picture 11">
            <a:extLst>
              <a:ext uri="{FF2B5EF4-FFF2-40B4-BE49-F238E27FC236}">
                <a16:creationId xmlns:a16="http://schemas.microsoft.com/office/drawing/2014/main" id="{A46DADB7-9116-D44C-B0C5-BF83EFE193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2968314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1] 3 col">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7A91E8-27A9-964C-8402-CAA5D6AE9A76}"/>
              </a:ext>
            </a:extLst>
          </p:cNvPr>
          <p:cNvSpPr/>
          <p:nvPr userDrawn="1"/>
        </p:nvSpPr>
        <p:spPr>
          <a:xfrm>
            <a:off x="-2" y="0"/>
            <a:ext cx="3654203"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77A7C1D1-E1CB-1742-A3BF-94023278D39A}"/>
              </a:ext>
            </a:extLst>
          </p:cNvPr>
          <p:cNvSpPr>
            <a:spLocks noGrp="1"/>
          </p:cNvSpPr>
          <p:nvPr>
            <p:ph type="title"/>
          </p:nvPr>
        </p:nvSpPr>
        <p:spPr>
          <a:xfrm>
            <a:off x="457201" y="685800"/>
            <a:ext cx="2971800" cy="3154994"/>
          </a:xfrm>
        </p:spPr>
        <p:txBody>
          <a:bodyPr lIns="0" tIns="0" rIns="0" bIns="0" anchor="t" anchorCtr="0"/>
          <a:lstStyle>
            <a:lvl1pPr>
              <a:defRPr sz="3200">
                <a:solidFill>
                  <a:srgbClr val="001141"/>
                </a:solidFill>
              </a:defRPr>
            </a:lvl1pPr>
          </a:lstStyle>
          <a:p>
            <a:r>
              <a:rPr lang="en-US" dirty="0"/>
              <a:t>Click to edit Master title style</a:t>
            </a:r>
          </a:p>
        </p:txBody>
      </p:sp>
      <p:sp>
        <p:nvSpPr>
          <p:cNvPr id="9" name="Text Placeholder 3">
            <a:extLst>
              <a:ext uri="{FF2B5EF4-FFF2-40B4-BE49-F238E27FC236}">
                <a16:creationId xmlns:a16="http://schemas.microsoft.com/office/drawing/2014/main" id="{D4D69191-E751-6A44-8799-858D837B74D0}"/>
              </a:ext>
            </a:extLst>
          </p:cNvPr>
          <p:cNvSpPr>
            <a:spLocks noGrp="1"/>
          </p:cNvSpPr>
          <p:nvPr>
            <p:ph type="body" sz="half" idx="2"/>
          </p:nvPr>
        </p:nvSpPr>
        <p:spPr>
          <a:xfrm>
            <a:off x="457201" y="4114799"/>
            <a:ext cx="2971800" cy="2926397"/>
          </a:xfrm>
        </p:spPr>
        <p:txBody>
          <a:bodyPr lIns="0" tIns="0" rIns="0" bIns="0"/>
          <a:lstStyle>
            <a:lvl1pPr marL="0" indent="0">
              <a:buNone/>
              <a:defRPr sz="16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8697BCA7-C177-124C-A104-55300A7FA178}"/>
              </a:ext>
            </a:extLst>
          </p:cNvPr>
          <p:cNvCxnSpPr/>
          <p:nvPr userDrawn="1"/>
        </p:nvCxnSpPr>
        <p:spPr>
          <a:xfrm flipV="1">
            <a:off x="10972800"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2BB577B-B07D-D447-A615-CA819C93FEE4}"/>
              </a:ext>
            </a:extLst>
          </p:cNvPr>
          <p:cNvCxnSpPr/>
          <p:nvPr userDrawn="1"/>
        </p:nvCxnSpPr>
        <p:spPr>
          <a:xfrm flipV="1">
            <a:off x="7313146"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sp>
        <p:nvSpPr>
          <p:cNvPr id="22" name="Footer Placeholder 3">
            <a:extLst>
              <a:ext uri="{FF2B5EF4-FFF2-40B4-BE49-F238E27FC236}">
                <a16:creationId xmlns:a16="http://schemas.microsoft.com/office/drawing/2014/main" id="{6764DBC5-489D-7E4E-944D-52ABEDA307DC}"/>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26" name="Content Placeholder 2">
            <a:extLst>
              <a:ext uri="{FF2B5EF4-FFF2-40B4-BE49-F238E27FC236}">
                <a16:creationId xmlns:a16="http://schemas.microsoft.com/office/drawing/2014/main" id="{0B3512A8-17BF-9949-A2C4-C98E61A5AD47}"/>
              </a:ext>
            </a:extLst>
          </p:cNvPr>
          <p:cNvSpPr>
            <a:spLocks noGrp="1"/>
          </p:cNvSpPr>
          <p:nvPr>
            <p:ph idx="15"/>
          </p:nvPr>
        </p:nvSpPr>
        <p:spPr>
          <a:xfrm>
            <a:off x="75438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Content Placeholder 2">
            <a:extLst>
              <a:ext uri="{FF2B5EF4-FFF2-40B4-BE49-F238E27FC236}">
                <a16:creationId xmlns:a16="http://schemas.microsoft.com/office/drawing/2014/main" id="{54059447-EDE4-1A4B-868A-000E1469CEE2}"/>
              </a:ext>
            </a:extLst>
          </p:cNvPr>
          <p:cNvSpPr>
            <a:spLocks noGrp="1"/>
          </p:cNvSpPr>
          <p:nvPr>
            <p:ph idx="16"/>
          </p:nvPr>
        </p:nvSpPr>
        <p:spPr>
          <a:xfrm>
            <a:off x="3886200" y="2057401"/>
            <a:ext cx="32004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Content Placeholder 2">
            <a:extLst>
              <a:ext uri="{FF2B5EF4-FFF2-40B4-BE49-F238E27FC236}">
                <a16:creationId xmlns:a16="http://schemas.microsoft.com/office/drawing/2014/main" id="{F5BF4055-FFDF-9348-A2BB-C92C1D1F1C84}"/>
              </a:ext>
            </a:extLst>
          </p:cNvPr>
          <p:cNvSpPr>
            <a:spLocks noGrp="1"/>
          </p:cNvSpPr>
          <p:nvPr>
            <p:ph idx="17"/>
          </p:nvPr>
        </p:nvSpPr>
        <p:spPr>
          <a:xfrm>
            <a:off x="11201400" y="2057401"/>
            <a:ext cx="301752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13">
            <a:extLst>
              <a:ext uri="{FF2B5EF4-FFF2-40B4-BE49-F238E27FC236}">
                <a16:creationId xmlns:a16="http://schemas.microsoft.com/office/drawing/2014/main" id="{A39FE51C-EC10-E84B-86FF-C2D36AF6AA67}"/>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7" name="TextBox 16">
            <a:extLst>
              <a:ext uri="{FF2B5EF4-FFF2-40B4-BE49-F238E27FC236}">
                <a16:creationId xmlns:a16="http://schemas.microsoft.com/office/drawing/2014/main" id="{B55232CE-1271-6A46-BD1B-04B7E7F30491}"/>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3" name="Text Placeholder 7">
            <a:extLst>
              <a:ext uri="{FF2B5EF4-FFF2-40B4-BE49-F238E27FC236}">
                <a16:creationId xmlns:a16="http://schemas.microsoft.com/office/drawing/2014/main" id="{2457793A-26AD-4E03-28D3-B1C6A5DB6900}"/>
              </a:ext>
            </a:extLst>
          </p:cNvPr>
          <p:cNvSpPr>
            <a:spLocks noGrp="1"/>
          </p:cNvSpPr>
          <p:nvPr>
            <p:ph type="body" sz="quarter" idx="19"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532174744"/>
      </p:ext>
    </p:extLst>
  </p:cSld>
  <p:clrMapOvr>
    <a:masterClrMapping/>
  </p:clrMapOvr>
  <p:extLst>
    <p:ext uri="{DCECCB84-F9BA-43D5-87BE-67443E8EF086}">
      <p15:sldGuideLst xmlns:p15="http://schemas.microsoft.com/office/powerpoint/2012/main">
        <p15:guide id="1" orient="horz" pos="2592">
          <p15:clr>
            <a:srgbClr val="FBAE4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p:txBody>
          <a:bodyPr>
            <a:noAutofit/>
          </a:bodyPr>
          <a:lstStyle/>
          <a:p>
            <a:r>
              <a:rPr lang="en-US"/>
              <a:t>Click to edit Master title style</a:t>
            </a:r>
            <a:endParaRPr lang="en-US" dirty="0"/>
          </a:p>
        </p:txBody>
      </p:sp>
      <p:sp>
        <p:nvSpPr>
          <p:cNvPr id="3" name="Content Placeholder 2"/>
          <p:cNvSpPr>
            <a:spLocks noGrp="1"/>
          </p:cNvSpPr>
          <p:nvPr>
            <p:ph idx="1"/>
          </p:nvPr>
        </p:nvSpPr>
        <p:spPr>
          <a:xfrm>
            <a:off x="457200" y="2057401"/>
            <a:ext cx="6583680" cy="5257800"/>
          </a:xfrm>
          <a:prstGeom prst="rect">
            <a:avLst/>
          </a:prstGeom>
        </p:spPr>
        <p:txBody>
          <a:bodyPr tIns="0">
            <a:no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9" name="Text Placeholder 7">
            <a:extLst>
              <a:ext uri="{FF2B5EF4-FFF2-40B4-BE49-F238E27FC236}">
                <a16:creationId xmlns:a16="http://schemas.microsoft.com/office/drawing/2014/main" id="{085999F0-5493-EE46-A14A-996411107FE8}"/>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1" name="Picture 10">
            <a:extLst>
              <a:ext uri="{FF2B5EF4-FFF2-40B4-BE49-F238E27FC236}">
                <a16:creationId xmlns:a16="http://schemas.microsoft.com/office/drawing/2014/main" id="{95083B49-F1CF-0F47-9FA2-F41A138F3EE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90055729"/>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userDrawn="1">
  <p:cSld name="1_2-10_Title and Content">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80FB165-AEB9-0F42-A789-B566B629EF7F}"/>
              </a:ext>
            </a:extLst>
          </p:cNvPr>
          <p:cNvSpPr/>
          <p:nvPr userDrawn="1"/>
        </p:nvSpPr>
        <p:spPr bwMode="auto">
          <a:xfrm>
            <a:off x="7315200" y="0"/>
            <a:ext cx="7315200" cy="8229600"/>
          </a:xfrm>
          <a:prstGeom prst="rect">
            <a:avLst/>
          </a:prstGeom>
          <a:solidFill>
            <a:srgbClr val="E0E0E0"/>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sp>
        <p:nvSpPr>
          <p:cNvPr id="2" name="Title 1"/>
          <p:cNvSpPr>
            <a:spLocks noGrp="1"/>
          </p:cNvSpPr>
          <p:nvPr>
            <p:ph type="title"/>
          </p:nvPr>
        </p:nvSpPr>
        <p:spPr>
          <a:xfrm>
            <a:off x="457200" y="685800"/>
            <a:ext cx="6583679" cy="1371600"/>
          </a:xfrm>
        </p:spPr>
        <p:txBody>
          <a:bodyPr>
            <a:noAutofit/>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457200" y="2057400"/>
            <a:ext cx="6583680" cy="5257800"/>
          </a:xfrm>
        </p:spPr>
        <p:txBody>
          <a:bodyPr tIns="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772400" y="2057400"/>
            <a:ext cx="6355080" cy="5257800"/>
          </a:xfrm>
        </p:spPr>
        <p:txBody>
          <a:bodyPr tIns="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199" y="7342632"/>
            <a:ext cx="6629395" cy="457200"/>
          </a:xfrm>
        </p:spPr>
        <p:txBody>
          <a:bodyPr tIns="0" anchor="b"/>
          <a:lstStyle>
            <a:lvl1pPr>
              <a:defRPr sz="800" b="0">
                <a:solidFill>
                  <a:schemeClr val="tx1">
                    <a:alpha val="60000"/>
                  </a:schemeClr>
                </a:solidFill>
              </a:defRPr>
            </a:lvl1pPr>
            <a:lvl2pPr>
              <a:defRPr sz="900"/>
            </a:lvl2pPr>
            <a:lvl3pPr>
              <a:defRPr sz="900"/>
            </a:lvl3pPr>
            <a:lvl4pPr>
              <a:defRPr sz="900"/>
            </a:lvl4pPr>
            <a:lvl5pPr>
              <a:defRPr sz="900"/>
            </a:lvl5pPr>
          </a:lstStyle>
          <a:p>
            <a:pPr lvl="0"/>
            <a:r>
              <a:rPr lang="en-US" dirty="0"/>
              <a:t>Source: Edit source here</a:t>
            </a:r>
          </a:p>
        </p:txBody>
      </p:sp>
      <p:pic>
        <p:nvPicPr>
          <p:cNvPr id="18" name="Picture 17">
            <a:extLst>
              <a:ext uri="{FF2B5EF4-FFF2-40B4-BE49-F238E27FC236}">
                <a16:creationId xmlns:a16="http://schemas.microsoft.com/office/drawing/2014/main" id="{4B552C22-65F2-E74B-8A49-4094628086A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10" name="Text Placeholder 7">
            <a:extLst>
              <a:ext uri="{FF2B5EF4-FFF2-40B4-BE49-F238E27FC236}">
                <a16:creationId xmlns:a16="http://schemas.microsoft.com/office/drawing/2014/main" id="{C1C11919-03B9-604D-B0F9-410EBC4BCB21}"/>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649615092"/>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8_Divider">
    <p:bg>
      <p:bgPr>
        <a:solidFill>
          <a:schemeClr val="bg2"/>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315200" y="0"/>
            <a:ext cx="7315200" cy="8229600"/>
          </a:xfrm>
        </p:spPr>
        <p:txBody>
          <a:bodyPr/>
          <a:lstStyle>
            <a:lvl1pPr>
              <a:defRPr>
                <a:latin typeface="IBM Plex Sans" charset="0"/>
                <a:ea typeface="IBM Plex Sans" charset="0"/>
                <a:cs typeface="IBM Plex Sans" charset="0"/>
              </a:defRPr>
            </a:lvl1pPr>
          </a:lstStyle>
          <a:p>
            <a:endParaRPr lang="en-US"/>
          </a:p>
        </p:txBody>
      </p:sp>
      <p:sp>
        <p:nvSpPr>
          <p:cNvPr id="2" name="Title 1"/>
          <p:cNvSpPr>
            <a:spLocks noGrp="1"/>
          </p:cNvSpPr>
          <p:nvPr>
            <p:ph type="title"/>
          </p:nvPr>
        </p:nvSpPr>
        <p:spPr>
          <a:xfrm>
            <a:off x="457201" y="685800"/>
            <a:ext cx="6583679" cy="3019300"/>
          </a:xfrm>
        </p:spPr>
        <p:txBody>
          <a:bodyPr>
            <a:noAutofit/>
          </a:bodyPr>
          <a:lstStyle>
            <a:lvl1pPr>
              <a:defRPr sz="5400" b="0" i="0">
                <a:solidFill>
                  <a:schemeClr val="accent2"/>
                </a:solidFill>
                <a:latin typeface="IBM Plex Sans Light" panose="020B0403050203000203" pitchFamily="34" charset="0"/>
              </a:defRPr>
            </a:lvl1pPr>
          </a:lstStyle>
          <a:p>
            <a:r>
              <a:rPr lang="en-US" dirty="0"/>
              <a:t>Click to edit Master title style</a:t>
            </a:r>
          </a:p>
        </p:txBody>
      </p:sp>
      <p:sp>
        <p:nvSpPr>
          <p:cNvPr id="6" name="Content Placeholder 2">
            <a:extLst>
              <a:ext uri="{FF2B5EF4-FFF2-40B4-BE49-F238E27FC236}">
                <a16:creationId xmlns:a16="http://schemas.microsoft.com/office/drawing/2014/main" id="{647D0886-36E3-4849-BE56-B5CD912ABB09}"/>
              </a:ext>
            </a:extLst>
          </p:cNvPr>
          <p:cNvSpPr>
            <a:spLocks noGrp="1"/>
          </p:cNvSpPr>
          <p:nvPr>
            <p:ph idx="1"/>
          </p:nvPr>
        </p:nvSpPr>
        <p:spPr>
          <a:xfrm>
            <a:off x="457200" y="4114800"/>
            <a:ext cx="6583680" cy="3520440"/>
          </a:xfrm>
          <a:prstGeom prst="rect">
            <a:avLst/>
          </a:prstGeom>
        </p:spPr>
        <p:txBody>
          <a:bodyPr tIns="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13">
            <a:extLst>
              <a:ext uri="{FF2B5EF4-FFF2-40B4-BE49-F238E27FC236}">
                <a16:creationId xmlns:a16="http://schemas.microsoft.com/office/drawing/2014/main" id="{BDB2C1B9-C605-DD43-9FD0-52F1A1A98F9C}"/>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endParaRPr lang="en-US" dirty="0"/>
          </a:p>
        </p:txBody>
      </p:sp>
      <p:sp>
        <p:nvSpPr>
          <p:cNvPr id="9" name="Text Placeholder 7">
            <a:extLst>
              <a:ext uri="{FF2B5EF4-FFF2-40B4-BE49-F238E27FC236}">
                <a16:creationId xmlns:a16="http://schemas.microsoft.com/office/drawing/2014/main" id="{9E80AE5E-2191-4B4F-BB27-02A11E7A7524}"/>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379167337"/>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1_2-9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685801"/>
            <a:ext cx="6556248" cy="1143000"/>
          </a:xfrm>
        </p:spPr>
        <p:txBody>
          <a:bodyPr>
            <a:noAutofit/>
          </a:bodyPr>
          <a:lstStyle>
            <a:lvl1pPr>
              <a:defRPr sz="3200">
                <a:solidFill>
                  <a:schemeClr val="accent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0" y="2057401"/>
            <a:ext cx="6583680" cy="5257800"/>
          </a:xfrm>
          <a:prstGeom prst="rect">
            <a:avLst/>
          </a:prstGeom>
        </p:spPr>
        <p:txBody>
          <a:bodyPr tIns="0">
            <a:noAutofit/>
          </a:bodyPr>
          <a:lstStyle>
            <a:lvl1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latin typeface="IBM Plex Sans" charset="0"/>
                <a:ea typeface="IBM Plex Sans" charset="0"/>
                <a:cs typeface="IBM Plex Sans" charset="0"/>
              </a:defRPr>
            </a:lvl1pPr>
            <a:lvl2pPr>
              <a:defRPr>
                <a:latin typeface="IBM Plex Sans" charset="0"/>
                <a:ea typeface="IBM Plex Sans" charset="0"/>
                <a:cs typeface="IBM Plex Sans" charset="0"/>
              </a:defRPr>
            </a:lvl2pPr>
            <a:lvl3pPr>
              <a:defRPr>
                <a:latin typeface="IBM Plex Sans" charset="0"/>
                <a:ea typeface="IBM Plex Sans" charset="0"/>
                <a:cs typeface="IBM Plex Sans" charset="0"/>
              </a:defRPr>
            </a:lvl3pPr>
            <a:lvl4pPr>
              <a:defRPr>
                <a:latin typeface="IBM Plex Sans" charset="0"/>
                <a:ea typeface="IBM Plex Sans" charset="0"/>
                <a:cs typeface="IBM Plex Sans" charset="0"/>
              </a:defRPr>
            </a:lvl4pPr>
            <a:lvl5pPr>
              <a:defRPr>
                <a:latin typeface="IBM Plex Sans" charset="0"/>
                <a:ea typeface="IBM Plex Sans" charset="0"/>
                <a:cs typeface="IBM Plex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6583680" cy="457200"/>
          </a:xfrm>
          <a:prstGeom prst="rect">
            <a:avLst/>
          </a:prstGeom>
        </p:spPr>
        <p:txBody>
          <a:bodyPr tIns="0" anchor="b"/>
          <a:lstStyle>
            <a:lvl1pPr>
              <a:defRPr sz="800" b="0">
                <a:solidFill>
                  <a:schemeClr val="bg1">
                    <a:alpha val="60000"/>
                  </a:schemeClr>
                </a:solidFill>
                <a:latin typeface="IBM Plex Sans" charset="0"/>
                <a:ea typeface="IBM Plex Sans" charset="0"/>
                <a:cs typeface="IBM Plex Sans" charset="0"/>
              </a:defRPr>
            </a:lvl1pPr>
            <a:lvl2pPr>
              <a:defRPr sz="901"/>
            </a:lvl2pPr>
            <a:lvl3pPr>
              <a:defRPr sz="901"/>
            </a:lvl3pPr>
            <a:lvl4pPr>
              <a:defRPr sz="901"/>
            </a:lvl4pPr>
            <a:lvl5pPr>
              <a:defRPr sz="901"/>
            </a:lvl5pPr>
          </a:lstStyle>
          <a:p>
            <a:pPr lvl="0"/>
            <a:r>
              <a:rPr lang="en-US" dirty="0"/>
              <a:t>Source: Edit source here</a:t>
            </a:r>
          </a:p>
        </p:txBody>
      </p:sp>
      <p:grpSp>
        <p:nvGrpSpPr>
          <p:cNvPr id="12" name="Group 11"/>
          <p:cNvGrpSpPr/>
          <p:nvPr userDrawn="1"/>
        </p:nvGrpSpPr>
        <p:grpSpPr>
          <a:xfrm>
            <a:off x="914400" y="7899657"/>
            <a:ext cx="2713350" cy="220571"/>
            <a:chOff x="914400" y="7899655"/>
            <a:chExt cx="2713350" cy="220571"/>
          </a:xfrm>
        </p:grpSpPr>
        <p:sp>
          <p:nvSpPr>
            <p:cNvPr id="13" name="Footer Placeholder 3"/>
            <p:cNvSpPr txBox="1">
              <a:spLocks/>
            </p:cNvSpPr>
            <p:nvPr userDrawn="1"/>
          </p:nvSpPr>
          <p:spPr>
            <a:xfrm>
              <a:off x="914400" y="7900416"/>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798" b="0" i="0" dirty="0">
                  <a:latin typeface="IBM Plex Sans" charset="0"/>
                  <a:ea typeface="IBM Plex Sans" charset="0"/>
                  <a:cs typeface="IBM Plex Sans" charset="0"/>
                </a:rPr>
                <a:t>©</a:t>
              </a:r>
              <a:r>
                <a:rPr lang="en-US" sz="400" b="0" i="0" dirty="0">
                  <a:latin typeface="IBM Plex Sans" charset="0"/>
                  <a:ea typeface="IBM Plex Sans" charset="0"/>
                  <a:cs typeface="IBM Plex Sans" charset="0"/>
                </a:rPr>
                <a:t> </a:t>
              </a:r>
              <a:r>
                <a:rPr lang="en-US" sz="798" b="0" i="0" dirty="0">
                  <a:latin typeface="IBM Plex Sans" charset="0"/>
                  <a:ea typeface="IBM Plex Sans" charset="0"/>
                  <a:cs typeface="IBM Plex Sans" charset="0"/>
                </a:rPr>
                <a:t>2022 IBM Corporation</a:t>
              </a:r>
              <a:r>
                <a:rPr lang="en-US" sz="798" b="0" i="0" baseline="0" dirty="0">
                  <a:latin typeface="IBM Plex Sans" charset="0"/>
                  <a:ea typeface="IBM Plex Sans" charset="0"/>
                  <a:cs typeface="IBM Plex Sans" charset="0"/>
                </a:rPr>
                <a:t>              </a:t>
              </a:r>
              <a:r>
                <a:rPr lang="en-US" sz="798" b="0" i="0" dirty="0">
                  <a:latin typeface="IBM Plex Sans" charset="0"/>
                  <a:ea typeface="IBM Plex Sans" charset="0"/>
                  <a:cs typeface="IBM Plex Sans" charset="0"/>
                </a:rPr>
                <a:t> </a:t>
              </a:r>
            </a:p>
          </p:txBody>
        </p:sp>
        <p:sp>
          <p:nvSpPr>
            <p:cNvPr id="14" name="Date Placeholder 2"/>
            <p:cNvSpPr txBox="1">
              <a:spLocks/>
            </p:cNvSpPr>
            <p:nvPr userDrawn="1"/>
          </p:nvSpPr>
          <p:spPr>
            <a:xfrm>
              <a:off x="2256150" y="7899655"/>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31 January 2025</a:t>
              </a:fld>
              <a:endParaRPr lang="en-US" sz="798" b="0" i="0" dirty="0">
                <a:solidFill>
                  <a:schemeClr val="bg2">
                    <a:alpha val="60000"/>
                  </a:schemeClr>
                </a:solidFill>
                <a:latin typeface="IBM Plex Sans" charset="0"/>
                <a:ea typeface="IBM Plex Sans" charset="0"/>
                <a:cs typeface="IBM Plex Sans" charset="0"/>
              </a:endParaRPr>
            </a:p>
          </p:txBody>
        </p:sp>
      </p:grpSp>
      <p:sp>
        <p:nvSpPr>
          <p:cNvPr id="1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4" name="Rectangle 3"/>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18" name="Footer Placeholder 3"/>
          <p:cNvSpPr txBox="1">
            <a:spLocks/>
          </p:cNvSpPr>
          <p:nvPr userDrawn="1"/>
        </p:nvSpPr>
        <p:spPr>
          <a:xfrm>
            <a:off x="3886200" y="7900417"/>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798" b="0" i="0" dirty="0">
                <a:solidFill>
                  <a:schemeClr val="bg2">
                    <a:alpha val="60000"/>
                  </a:schemeClr>
                </a:solidFill>
                <a:latin typeface="IBM Plex Sans" charset="0"/>
                <a:ea typeface="IBM Plex Sans" charset="0"/>
                <a:cs typeface="IBM Plex Sans" charset="0"/>
              </a:rPr>
              <a:t>IBM Institute for Business Value</a:t>
            </a:r>
          </a:p>
        </p:txBody>
      </p:sp>
      <p:sp>
        <p:nvSpPr>
          <p:cNvPr id="20" name="Text Placeholder 7">
            <a:extLst>
              <a:ext uri="{FF2B5EF4-FFF2-40B4-BE49-F238E27FC236}">
                <a16:creationId xmlns:a16="http://schemas.microsoft.com/office/drawing/2014/main" id="{FEF4A186-ADFD-904A-813B-7247E5AE69FB}"/>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5" name="Picture 14">
            <a:extLst>
              <a:ext uri="{FF2B5EF4-FFF2-40B4-BE49-F238E27FC236}">
                <a16:creationId xmlns:a16="http://schemas.microsoft.com/office/drawing/2014/main" id="{F69B6F4C-4EBA-9A48-B1DB-1715444493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19" name="TextBox 18">
            <a:extLst>
              <a:ext uri="{FF2B5EF4-FFF2-40B4-BE49-F238E27FC236}">
                <a16:creationId xmlns:a16="http://schemas.microsoft.com/office/drawing/2014/main" id="{69733CA2-F259-C24A-BC11-9C00EB5CEC7B}"/>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bg1"/>
                </a:solidFill>
                <a:latin typeface="IBM Plex Sans Medm" panose="020B0503050203000203" pitchFamily="34" charset="0"/>
                <a:ea typeface="IBM Plex Sans" charset="0"/>
                <a:cs typeface="IBM Plex Sans" charset="0"/>
              </a:rPr>
              <a:t>‹#›</a:t>
            </a:fld>
            <a:endParaRPr lang="en-US" sz="800" b="0" i="0" dirty="0">
              <a:solidFill>
                <a:schemeClr val="bg1"/>
              </a:solidFill>
              <a:latin typeface="IBM Plex Sans Medm" panose="020B0503050203000203" pitchFamily="34" charset="0"/>
              <a:ea typeface="IBM Plex Sans" charset="0"/>
              <a:cs typeface="IBM Plex Sans" charset="0"/>
            </a:endParaRPr>
          </a:p>
        </p:txBody>
      </p:sp>
      <p:sp>
        <p:nvSpPr>
          <p:cNvPr id="21" name="Footer Placeholder 3">
            <a:extLst>
              <a:ext uri="{FF2B5EF4-FFF2-40B4-BE49-F238E27FC236}">
                <a16:creationId xmlns:a16="http://schemas.microsoft.com/office/drawing/2014/main" id="{9CA504D4-9B7D-FD4D-8DFC-6FE265DBEAD0}"/>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bg1"/>
                </a:solidFill>
                <a:latin typeface="IBM Plex Sans Light" panose="020B0403050203000203" pitchFamily="34" charset="0"/>
                <a:ea typeface="IBM Plex Sans" charset="0"/>
                <a:cs typeface="IBM Plex Sans" charset="0"/>
              </a:rPr>
              <a:t>IBM </a:t>
            </a:r>
            <a:r>
              <a:rPr lang="en-US" sz="800" b="0" i="0" dirty="0">
                <a:solidFill>
                  <a:schemeClr val="bg1"/>
                </a:solidFill>
                <a:latin typeface="IBM Plex Sans" panose="020B0503050203000203" pitchFamily="34" charset="0"/>
                <a:ea typeface="IBM Plex Sans" charset="0"/>
                <a:cs typeface="IBM Plex Sans" charset="0"/>
              </a:rPr>
              <a:t>Institute for Business Value</a:t>
            </a:r>
          </a:p>
        </p:txBody>
      </p:sp>
      <p:sp>
        <p:nvSpPr>
          <p:cNvPr id="22" name="Footer Placeholder 3">
            <a:extLst>
              <a:ext uri="{FF2B5EF4-FFF2-40B4-BE49-F238E27FC236}">
                <a16:creationId xmlns:a16="http://schemas.microsoft.com/office/drawing/2014/main" id="{8E23988F-6ABE-2B49-A08F-AA4B64B8D68E}"/>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bg1"/>
                </a:solidFill>
                <a:latin typeface="+mn-lt"/>
                <a:ea typeface="IBM Plex Sans" charset="0"/>
                <a:cs typeface="IBM Plex Sans" charset="0"/>
              </a:rPr>
              <a:t>© 2022 IBM Corporation               </a:t>
            </a:r>
          </a:p>
        </p:txBody>
      </p:sp>
    </p:spTree>
    <p:extLst>
      <p:ext uri="{BB962C8B-B14F-4D97-AF65-F5344CB8AC3E}">
        <p14:creationId xmlns:p14="http://schemas.microsoft.com/office/powerpoint/2010/main" val="4127978139"/>
      </p:ext>
    </p:extLst>
  </p:cSld>
  <p:clrMapOvr>
    <a:overrideClrMapping bg1="lt1" tx1="dk1" bg2="lt2" tx2="dk2" accent1="accent1" accent2="accent2" accent3="accent3" accent4="accent4" accent5="accent5" accent6="accent6" hlink="hlink" folHlink="folHlink"/>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3_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lnSpc>
                <a:spcPct val="100000"/>
              </a:lnSpc>
              <a:defRPr>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2"/>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10" name="Text Placeholder 13">
            <a:extLst>
              <a:ext uri="{FF2B5EF4-FFF2-40B4-BE49-F238E27FC236}">
                <a16:creationId xmlns:a16="http://schemas.microsoft.com/office/drawing/2014/main" id="{42F2C0C3-9109-2844-B21A-00EC35869445}"/>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Tree>
    <p:extLst>
      <p:ext uri="{BB962C8B-B14F-4D97-AF65-F5344CB8AC3E}">
        <p14:creationId xmlns:p14="http://schemas.microsoft.com/office/powerpoint/2010/main" val="3176768837"/>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3_Divider">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315200" y="0"/>
            <a:ext cx="7315200" cy="8229600"/>
          </a:xfrm>
        </p:spPr>
        <p:txBody>
          <a:bodyPr/>
          <a:lstStyle/>
          <a:p>
            <a:endParaRPr lang="en-US"/>
          </a:p>
        </p:txBody>
      </p:sp>
      <p:sp>
        <p:nvSpPr>
          <p:cNvPr id="2" name="Title 1"/>
          <p:cNvSpPr>
            <a:spLocks noGrp="1"/>
          </p:cNvSpPr>
          <p:nvPr>
            <p:ph type="title"/>
          </p:nvPr>
        </p:nvSpPr>
        <p:spPr>
          <a:xfrm>
            <a:off x="457201" y="685801"/>
            <a:ext cx="6629400" cy="5257800"/>
          </a:xfrm>
        </p:spPr>
        <p:txBody>
          <a:bodyPr>
            <a:noAutofit/>
          </a:bodyPr>
          <a:lstStyle>
            <a:lvl1pPr>
              <a:defRPr sz="5400" b="0"/>
            </a:lvl1pPr>
          </a:lstStyle>
          <a:p>
            <a:r>
              <a:rPr lang="en-US" dirty="0"/>
              <a:t>Click to edit Master title style</a:t>
            </a:r>
          </a:p>
        </p:txBody>
      </p:sp>
    </p:spTree>
    <p:extLst>
      <p:ext uri="{BB962C8B-B14F-4D97-AF65-F5344CB8AC3E}">
        <p14:creationId xmlns:p14="http://schemas.microsoft.com/office/powerpoint/2010/main" val="241510358"/>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1_4-3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799"/>
            <a:ext cx="6583680" cy="6629400"/>
          </a:xfrm>
        </p:spPr>
        <p:txBody>
          <a:bodyPr>
            <a:noAutofit/>
          </a:bodyPr>
          <a:lstStyle>
            <a:lvl1pPr>
              <a:defRPr b="0" i="0">
                <a:solidFill>
                  <a:schemeClr val="tx1"/>
                </a:solidFill>
                <a:latin typeface="+mj-lt"/>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4114800"/>
            <a:ext cx="7315200" cy="4114800"/>
          </a:xfrm>
          <a:prstGeom prst="rect">
            <a:avLst/>
          </a:prstGeom>
          <a:no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dirty="0"/>
              <a:t>Click to edit Master text styles</a:t>
            </a:r>
          </a:p>
        </p:txBody>
      </p:sp>
      <p:sp>
        <p:nvSpPr>
          <p:cNvPr id="11" name="Content Placeholder 13"/>
          <p:cNvSpPr>
            <a:spLocks noGrp="1"/>
          </p:cNvSpPr>
          <p:nvPr>
            <p:ph sz="quarter" idx="17"/>
          </p:nvPr>
        </p:nvSpPr>
        <p:spPr>
          <a:xfrm>
            <a:off x="7315200" y="1946"/>
            <a:ext cx="7315200" cy="4114800"/>
          </a:xfrm>
          <a:prstGeom prst="rect">
            <a:avLst/>
          </a:prstGeom>
          <a:solidFill>
            <a:schemeClr val="accent5"/>
          </a:solid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dirty="0"/>
              <a:t>Click to edit Master text styles</a:t>
            </a:r>
          </a:p>
        </p:txBody>
      </p:sp>
      <p:sp>
        <p:nvSpPr>
          <p:cNvPr id="26" name="Text Placeholder 23"/>
          <p:cNvSpPr>
            <a:spLocks noGrp="1"/>
          </p:cNvSpPr>
          <p:nvPr>
            <p:ph type="body" sz="quarter" idx="14" hasCustomPrompt="1"/>
          </p:nvPr>
        </p:nvSpPr>
        <p:spPr>
          <a:xfrm>
            <a:off x="457200" y="7342632"/>
            <a:ext cx="6583680" cy="457200"/>
          </a:xfrm>
          <a:prstGeom prst="rect">
            <a:avLst/>
          </a:prstGeom>
        </p:spPr>
        <p:txBody>
          <a:bodyPr lIns="0" tIns="0" rIns="0" bIns="0" anchor="b"/>
          <a:lstStyle>
            <a:lvl1pPr marL="0" indent="0">
              <a:tabLst/>
              <a:defRPr sz="800" b="0" i="0">
                <a:solidFill>
                  <a:schemeClr val="tx1">
                    <a:alpha val="60000"/>
                  </a:schemeClr>
                </a:solidFill>
                <a:latin typeface="IBM Plex Sans" charset="0"/>
                <a:ea typeface="IBM Plex Sans" charset="0"/>
                <a:cs typeface="IBM Plex Sans" charset="0"/>
              </a:defRPr>
            </a:lvl1pPr>
            <a:lvl2pPr>
              <a:defRPr sz="901"/>
            </a:lvl2pPr>
            <a:lvl3pPr>
              <a:defRPr sz="901"/>
            </a:lvl3pPr>
            <a:lvl4pPr>
              <a:defRPr sz="901"/>
            </a:lvl4pPr>
            <a:lvl5pPr>
              <a:defRPr sz="901"/>
            </a:lvl5pPr>
          </a:lstStyle>
          <a:p>
            <a:pPr lvl="0"/>
            <a:r>
              <a:rPr lang="en-US" dirty="0"/>
              <a:t>Source: Edit source here</a:t>
            </a:r>
          </a:p>
        </p:txBody>
      </p:sp>
      <p:sp>
        <p:nvSpPr>
          <p:cNvPr id="7" name="Text Placeholder 7">
            <a:extLst>
              <a:ext uri="{FF2B5EF4-FFF2-40B4-BE49-F238E27FC236}">
                <a16:creationId xmlns:a16="http://schemas.microsoft.com/office/drawing/2014/main" id="{1FC91FD1-8FF2-C446-9C01-4BA1250CF0CD}"/>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471307343"/>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2057401"/>
            <a:ext cx="6583680" cy="1143000"/>
          </a:xfrm>
        </p:spPr>
        <p:txBody>
          <a:bodyPr>
            <a:noAutofit/>
          </a:bodyPr>
          <a:lstStyle>
            <a:lvl1pPr>
              <a:defRPr sz="3200"/>
            </a:lvl1pPr>
          </a:lstStyle>
          <a:p>
            <a:r>
              <a:rPr lang="en-US" dirty="0"/>
              <a:t>Click to edit Master title style</a:t>
            </a:r>
          </a:p>
        </p:txBody>
      </p:sp>
      <p:sp>
        <p:nvSpPr>
          <p:cNvPr id="3" name="Content Placeholder 2"/>
          <p:cNvSpPr>
            <a:spLocks noGrp="1"/>
          </p:cNvSpPr>
          <p:nvPr>
            <p:ph idx="1"/>
          </p:nvPr>
        </p:nvSpPr>
        <p:spPr>
          <a:xfrm>
            <a:off x="457200" y="4114800"/>
            <a:ext cx="6583680" cy="3200400"/>
          </a:xfrm>
          <a:prstGeom prst="rect">
            <a:avLst/>
          </a:prstGeom>
        </p:spPr>
        <p:txBody>
          <a:bodyPr tIns="0">
            <a:noAutofit/>
          </a:bodyPr>
          <a:lstStyle>
            <a:lvl1pPr>
              <a:defRPr sz="24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CB2F8C39-CCA2-E246-8068-B7DB5A69089C}"/>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BA214620-AAA2-BF47-9655-D94735F4D3C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873924366"/>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1874520"/>
            <a:ext cx="6583680" cy="1685543"/>
          </a:xfrm>
        </p:spPr>
        <p:txBody>
          <a:bodyPr>
            <a:noAutofit/>
          </a:bodyPr>
          <a:lstStyle>
            <a:lvl1pPr>
              <a:lnSpc>
                <a:spcPct val="100000"/>
              </a:lnSpc>
              <a:defRPr sz="5400"/>
            </a:lvl1pPr>
          </a:lstStyle>
          <a:p>
            <a:r>
              <a:rPr lang="en-US" dirty="0"/>
              <a:t>Click to edit Master title style</a:t>
            </a:r>
          </a:p>
        </p:txBody>
      </p:sp>
      <p:sp>
        <p:nvSpPr>
          <p:cNvPr id="3" name="Content Placeholder 2"/>
          <p:cNvSpPr>
            <a:spLocks noGrp="1"/>
          </p:cNvSpPr>
          <p:nvPr>
            <p:ph idx="1"/>
          </p:nvPr>
        </p:nvSpPr>
        <p:spPr>
          <a:xfrm>
            <a:off x="457200" y="4114800"/>
            <a:ext cx="6583680" cy="3200400"/>
          </a:xfrm>
          <a:prstGeom prst="rect">
            <a:avLst/>
          </a:prstGeom>
        </p:spPr>
        <p:txBody>
          <a:bodyPr tIns="0">
            <a:noAutofit/>
          </a:bodyPr>
          <a:lstStyle>
            <a:lvl1pPr>
              <a:lnSpc>
                <a:spcPct val="110000"/>
              </a:lnSpc>
              <a:defRPr sz="1800">
                <a:solidFill>
                  <a:schemeClr val="tx1"/>
                </a:solidFill>
              </a:defRPr>
            </a:lvl1pPr>
            <a:lvl2pPr>
              <a:lnSpc>
                <a:spcPct val="110000"/>
              </a:lnSpc>
              <a:defRPr sz="1800">
                <a:solidFill>
                  <a:schemeClr val="tx1"/>
                </a:solidFill>
              </a:defRPr>
            </a:lvl2pPr>
            <a:lvl3pPr>
              <a:lnSpc>
                <a:spcPct val="110000"/>
              </a:lnSpc>
              <a:defRPr sz="1800">
                <a:solidFill>
                  <a:schemeClr val="tx1"/>
                </a:solidFill>
              </a:defRPr>
            </a:lvl3pPr>
            <a:lvl4pPr>
              <a:lnSpc>
                <a:spcPct val="110000"/>
              </a:lnSpc>
              <a:defRPr sz="1800">
                <a:solidFill>
                  <a:schemeClr val="tx1"/>
                </a:solidFill>
              </a:defRPr>
            </a:lvl4pPr>
            <a:lvl5pPr>
              <a:lnSpc>
                <a:spcPct val="110000"/>
              </a:lnSpc>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3">
            <a:extLst>
              <a:ext uri="{FF2B5EF4-FFF2-40B4-BE49-F238E27FC236}">
                <a16:creationId xmlns:a16="http://schemas.microsoft.com/office/drawing/2014/main" id="{7A7E9543-BFF8-2C46-992A-3D54CB01327B}"/>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293A8DDB-84C3-604D-B926-41ECEE62DBEB}"/>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A07CA555-BDE7-594A-8A2C-DF7652F7A2D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3699868563"/>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userDrawn="1">
  <p:cSld name="2-10_Title and Conten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solidFill>
                <a:schemeClr val="tx1"/>
              </a:solidFill>
              <a:latin typeface="Arial Regular" charset="0"/>
            </a:endParaRPr>
          </a:p>
        </p:txBody>
      </p:sp>
      <p:sp>
        <p:nvSpPr>
          <p:cNvPr id="3" name="Content Placeholder 2"/>
          <p:cNvSpPr>
            <a:spLocks noGrp="1"/>
          </p:cNvSpPr>
          <p:nvPr>
            <p:ph idx="1"/>
          </p:nvPr>
        </p:nvSpPr>
        <p:spPr>
          <a:xfrm>
            <a:off x="457200" y="2057401"/>
            <a:ext cx="4948989" cy="5257800"/>
          </a:xfrm>
        </p:spPr>
        <p:txBody>
          <a:bodyPr tIns="0">
            <a:noAutofit/>
          </a:bodyPr>
          <a:lstStyle>
            <a:lvl1pP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772399" y="2057401"/>
            <a:ext cx="6400800" cy="5257800"/>
          </a:xfrm>
        </p:spPr>
        <p:txBody>
          <a:bodyPr tIns="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4946648" cy="457200"/>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7" name="Text Placeholder 4">
            <a:extLst>
              <a:ext uri="{FF2B5EF4-FFF2-40B4-BE49-F238E27FC236}">
                <a16:creationId xmlns:a16="http://schemas.microsoft.com/office/drawing/2014/main" id="{73106E72-EDE9-0C43-BC09-6E144A4139E7}"/>
              </a:ext>
            </a:extLst>
          </p:cNvPr>
          <p:cNvSpPr>
            <a:spLocks noGrp="1"/>
          </p:cNvSpPr>
          <p:nvPr>
            <p:ph type="body" sz="quarter" idx="15"/>
          </p:nvPr>
        </p:nvSpPr>
        <p:spPr>
          <a:xfrm>
            <a:off x="454859" y="1371600"/>
            <a:ext cx="4948989" cy="457200"/>
          </a:xfrm>
        </p:spPr>
        <p:txBody>
          <a:bodyPr/>
          <a:lstStyle>
            <a:lvl1pPr>
              <a:defRPr b="1" i="0">
                <a:solidFill>
                  <a:srgbClr val="6F6F6F"/>
                </a:solidFill>
                <a:latin typeface="IBM Plex Sans" panose="020B0503050203000203" pitchFamily="34" charset="0"/>
              </a:defRPr>
            </a:lvl1pPr>
          </a:lstStyle>
          <a:p>
            <a:endParaRPr lang="en-US" dirty="0"/>
          </a:p>
        </p:txBody>
      </p:sp>
      <p:pic>
        <p:nvPicPr>
          <p:cNvPr id="19" name="Picture 18">
            <a:extLst>
              <a:ext uri="{FF2B5EF4-FFF2-40B4-BE49-F238E27FC236}">
                <a16:creationId xmlns:a16="http://schemas.microsoft.com/office/drawing/2014/main" id="{B705B854-F13C-9C46-8D74-CB1BC3A6B80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8" name="Text Placeholder 7">
            <a:extLst>
              <a:ext uri="{FF2B5EF4-FFF2-40B4-BE49-F238E27FC236}">
                <a16:creationId xmlns:a16="http://schemas.microsoft.com/office/drawing/2014/main" id="{0CE64FF0-0F9C-B64A-8CE3-495E75B5AD2D}"/>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8915649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2] 3 col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162C2B9-5432-CA10-F618-841A174FC850}"/>
              </a:ext>
            </a:extLst>
          </p:cNvPr>
          <p:cNvSpPr>
            <a:spLocks noGrp="1"/>
          </p:cNvSpPr>
          <p:nvPr>
            <p:ph type="body" sz="half" idx="2"/>
          </p:nvPr>
        </p:nvSpPr>
        <p:spPr>
          <a:xfrm>
            <a:off x="365760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0" name="Content Placeholder 2"/>
          <p:cNvSpPr>
            <a:spLocks noGrp="1"/>
          </p:cNvSpPr>
          <p:nvPr>
            <p:ph idx="16"/>
          </p:nvPr>
        </p:nvSpPr>
        <p:spPr>
          <a:xfrm>
            <a:off x="36576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9" name="Content Placeholder 2"/>
          <p:cNvSpPr>
            <a:spLocks noGrp="1"/>
          </p:cNvSpPr>
          <p:nvPr>
            <p:ph idx="15"/>
          </p:nvPr>
        </p:nvSpPr>
        <p:spPr>
          <a:xfrm>
            <a:off x="73152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11" name="Content Placeholder 2"/>
          <p:cNvSpPr>
            <a:spLocks noGrp="1"/>
          </p:cNvSpPr>
          <p:nvPr>
            <p:ph idx="17"/>
          </p:nvPr>
        </p:nvSpPr>
        <p:spPr>
          <a:xfrm>
            <a:off x="109728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5" name="Title 1"/>
          <p:cNvSpPr>
            <a:spLocks noGrp="1"/>
          </p:cNvSpPr>
          <p:nvPr>
            <p:ph type="title"/>
          </p:nvPr>
        </p:nvSpPr>
        <p:spPr>
          <a:xfrm>
            <a:off x="457201" y="2057400"/>
            <a:ext cx="2971800" cy="3657600"/>
          </a:xfrm>
        </p:spPr>
        <p:txBody>
          <a:bodyPr>
            <a:noAutofit/>
          </a:bodyPr>
          <a:lstStyle>
            <a:lvl1pPr>
              <a:defRPr sz="2800" b="0" i="0">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a:t>Click to edit Master title style</a:t>
            </a:r>
            <a:endParaRPr lang="en-US" dirty="0"/>
          </a:p>
        </p:txBody>
      </p:sp>
      <p:sp>
        <p:nvSpPr>
          <p:cNvPr id="12" name="Text Placeholder 13">
            <a:extLst>
              <a:ext uri="{FF2B5EF4-FFF2-40B4-BE49-F238E27FC236}">
                <a16:creationId xmlns:a16="http://schemas.microsoft.com/office/drawing/2014/main" id="{FCBAA316-876A-094A-90E1-07FF5F9BC66A}"/>
              </a:ext>
            </a:extLst>
          </p:cNvPr>
          <p:cNvSpPr>
            <a:spLocks noGrp="1"/>
          </p:cNvSpPr>
          <p:nvPr>
            <p:ph type="body" sz="quarter" idx="18"/>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B68B145D-D538-C0DF-3517-643AFFDAF28C}"/>
              </a:ext>
            </a:extLst>
          </p:cNvPr>
          <p:cNvSpPr>
            <a:spLocks noGrp="1"/>
          </p:cNvSpPr>
          <p:nvPr>
            <p:ph type="body" sz="quarter" idx="20"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14" name="Text Placeholder 3">
            <a:extLst>
              <a:ext uri="{FF2B5EF4-FFF2-40B4-BE49-F238E27FC236}">
                <a16:creationId xmlns:a16="http://schemas.microsoft.com/office/drawing/2014/main" id="{0AFDD405-D4C4-B0E0-7115-E1E7DA8AE228}"/>
              </a:ext>
            </a:extLst>
          </p:cNvPr>
          <p:cNvSpPr>
            <a:spLocks noGrp="1"/>
          </p:cNvSpPr>
          <p:nvPr>
            <p:ph type="body" sz="half" idx="21"/>
          </p:nvPr>
        </p:nvSpPr>
        <p:spPr>
          <a:xfrm>
            <a:off x="732028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5" name="Text Placeholder 3">
            <a:extLst>
              <a:ext uri="{FF2B5EF4-FFF2-40B4-BE49-F238E27FC236}">
                <a16:creationId xmlns:a16="http://schemas.microsoft.com/office/drawing/2014/main" id="{EFA99CD5-64AF-E1EA-1A16-19E44905244E}"/>
              </a:ext>
            </a:extLst>
          </p:cNvPr>
          <p:cNvSpPr>
            <a:spLocks noGrp="1"/>
          </p:cNvSpPr>
          <p:nvPr>
            <p:ph type="body" sz="half" idx="22"/>
          </p:nvPr>
        </p:nvSpPr>
        <p:spPr>
          <a:xfrm>
            <a:off x="1096772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319933347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15. Client Success Storie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E1D1B6-B23E-E34B-8F07-73F89B071A0D}"/>
              </a:ext>
            </a:extLst>
          </p:cNvPr>
          <p:cNvSpPr/>
          <p:nvPr userDrawn="1"/>
        </p:nvSpPr>
        <p:spPr>
          <a:xfrm>
            <a:off x="7315200" y="4114800"/>
            <a:ext cx="7315200" cy="41148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ECDA7A2-0B43-3340-B7E5-6E631EA7E003}"/>
              </a:ext>
            </a:extLst>
          </p:cNvPr>
          <p:cNvSpPr>
            <a:spLocks noGrp="1"/>
          </p:cNvSpPr>
          <p:nvPr>
            <p:ph type="title"/>
          </p:nvPr>
        </p:nvSpPr>
        <p:spPr>
          <a:xfrm>
            <a:off x="457200" y="685800"/>
            <a:ext cx="5257799" cy="1052514"/>
          </a:xfrm>
        </p:spPr>
        <p:txBody>
          <a:bodyPr lIns="0" tIns="0" rIns="0" bIns="0" anchor="t" anchorCtr="0">
            <a:normAutofit/>
          </a:bodyPr>
          <a:lstStyle>
            <a:lvl1pPr>
              <a:lnSpc>
                <a:spcPct val="100000"/>
              </a:lnSpc>
              <a:spcAft>
                <a:spcPts val="3400"/>
              </a:spcAft>
              <a:defRPr sz="3200" b="0" i="0">
                <a:solidFill>
                  <a:srgbClr val="001141"/>
                </a:solidFill>
                <a:latin typeface="IBM Plex Sans Light" panose="020B0403050203000203" pitchFamily="34" charset="0"/>
              </a:defRPr>
            </a:lvl1pPr>
          </a:lstStyle>
          <a:p>
            <a:r>
              <a:rPr lang="en-US" dirty="0"/>
              <a:t>Click to edit Master title style</a:t>
            </a:r>
          </a:p>
        </p:txBody>
      </p:sp>
      <p:sp>
        <p:nvSpPr>
          <p:cNvPr id="13" name="Picture Placeholder 2">
            <a:extLst>
              <a:ext uri="{FF2B5EF4-FFF2-40B4-BE49-F238E27FC236}">
                <a16:creationId xmlns:a16="http://schemas.microsoft.com/office/drawing/2014/main" id="{571C2D8E-47C0-5B43-AF70-DE863B9978DE}"/>
              </a:ext>
            </a:extLst>
          </p:cNvPr>
          <p:cNvSpPr>
            <a:spLocks noGrp="1"/>
          </p:cNvSpPr>
          <p:nvPr>
            <p:ph type="pic" idx="1"/>
          </p:nvPr>
        </p:nvSpPr>
        <p:spPr>
          <a:xfrm>
            <a:off x="7315200" y="0"/>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5" name="Text Placeholder 3">
            <a:extLst>
              <a:ext uri="{FF2B5EF4-FFF2-40B4-BE49-F238E27FC236}">
                <a16:creationId xmlns:a16="http://schemas.microsoft.com/office/drawing/2014/main" id="{82E1BAD2-A96A-C346-AA08-663D0B35BE95}"/>
              </a:ext>
            </a:extLst>
          </p:cNvPr>
          <p:cNvSpPr>
            <a:spLocks noGrp="1"/>
          </p:cNvSpPr>
          <p:nvPr>
            <p:ph type="body" sz="half" idx="2"/>
          </p:nvPr>
        </p:nvSpPr>
        <p:spPr>
          <a:xfrm>
            <a:off x="457200" y="2042271"/>
            <a:ext cx="5257799" cy="1828800"/>
          </a:xfrm>
        </p:spPr>
        <p:txBody>
          <a:bodyPr lIns="0" tIns="0" rIns="0" bIns="0">
            <a:normAutofit/>
          </a:bodyPr>
          <a:lstStyle>
            <a:lvl1pPr marL="0" indent="0">
              <a:lnSpc>
                <a:spcPct val="110000"/>
              </a:lnSpc>
              <a:spcBef>
                <a:spcPts val="0"/>
              </a:spcBef>
              <a:spcAft>
                <a:spcPts val="18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7" name="Text Placeholder 3">
            <a:extLst>
              <a:ext uri="{FF2B5EF4-FFF2-40B4-BE49-F238E27FC236}">
                <a16:creationId xmlns:a16="http://schemas.microsoft.com/office/drawing/2014/main" id="{F828704B-54CF-0A43-A8BD-E8C3E58C60FF}"/>
              </a:ext>
            </a:extLst>
          </p:cNvPr>
          <p:cNvSpPr>
            <a:spLocks noGrp="1"/>
          </p:cNvSpPr>
          <p:nvPr>
            <p:ph type="body" sz="half" idx="15"/>
          </p:nvPr>
        </p:nvSpPr>
        <p:spPr>
          <a:xfrm>
            <a:off x="457201" y="4389120"/>
            <a:ext cx="29718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8" name="Text Placeholder 3">
            <a:extLst>
              <a:ext uri="{FF2B5EF4-FFF2-40B4-BE49-F238E27FC236}">
                <a16:creationId xmlns:a16="http://schemas.microsoft.com/office/drawing/2014/main" id="{F24B8E37-009C-214E-85CD-D12DFA7D1DD4}"/>
              </a:ext>
            </a:extLst>
          </p:cNvPr>
          <p:cNvSpPr>
            <a:spLocks noGrp="1"/>
          </p:cNvSpPr>
          <p:nvPr>
            <p:ph type="body" sz="half" idx="16"/>
          </p:nvPr>
        </p:nvSpPr>
        <p:spPr>
          <a:xfrm>
            <a:off x="3886200" y="4389120"/>
            <a:ext cx="32004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9" name="Text Placeholder 3">
            <a:extLst>
              <a:ext uri="{FF2B5EF4-FFF2-40B4-BE49-F238E27FC236}">
                <a16:creationId xmlns:a16="http://schemas.microsoft.com/office/drawing/2014/main" id="{BF7E6EA2-91D0-9F47-B9AD-C08988A6CF81}"/>
              </a:ext>
            </a:extLst>
          </p:cNvPr>
          <p:cNvSpPr>
            <a:spLocks noGrp="1"/>
          </p:cNvSpPr>
          <p:nvPr>
            <p:ph type="body" sz="half" idx="17"/>
          </p:nvPr>
        </p:nvSpPr>
        <p:spPr>
          <a:xfrm>
            <a:off x="7548880" y="4389120"/>
            <a:ext cx="510032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2" name="Text Placeholder 7">
            <a:extLst>
              <a:ext uri="{FF2B5EF4-FFF2-40B4-BE49-F238E27FC236}">
                <a16:creationId xmlns:a16="http://schemas.microsoft.com/office/drawing/2014/main" id="{204D436E-06B2-DE42-BDAC-CAEAD254A313}"/>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0" name="Picture 9">
            <a:extLst>
              <a:ext uri="{FF2B5EF4-FFF2-40B4-BE49-F238E27FC236}">
                <a16:creationId xmlns:a16="http://schemas.microsoft.com/office/drawing/2014/main" id="{D213E3E2-DC08-3842-8101-8889C17F23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546302947"/>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2057399"/>
            <a:ext cx="2940710" cy="548639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3886200" y="457199"/>
            <a:ext cx="10287000" cy="7086600"/>
          </a:xfrm>
        </p:spPr>
        <p:txBody>
          <a:bodyPr lIns="0" tIns="0" rIns="91440" bIns="91440"/>
          <a:lstStyle>
            <a:lvl1pPr>
              <a:defRPr>
                <a:solidFill>
                  <a:schemeClr val="tx1"/>
                </a:solidFill>
              </a:defRPr>
            </a:lvl1pPr>
          </a:lstStyle>
          <a:p>
            <a:r>
              <a:rPr lang="en-US" dirty="0"/>
              <a:t>Click icon to add table</a:t>
            </a:r>
          </a:p>
        </p:txBody>
      </p:sp>
      <p:sp>
        <p:nvSpPr>
          <p:cNvPr id="8" name="Title">
            <a:extLst>
              <a:ext uri="{FF2B5EF4-FFF2-40B4-BE49-F238E27FC236}">
                <a16:creationId xmlns:a16="http://schemas.microsoft.com/office/drawing/2014/main" id="{6527F677-5D33-4040-AABF-918B61C806CC}"/>
              </a:ext>
            </a:extLst>
          </p:cNvPr>
          <p:cNvSpPr>
            <a:spLocks noGrp="1"/>
          </p:cNvSpPr>
          <p:nvPr>
            <p:ph type="title"/>
          </p:nvPr>
        </p:nvSpPr>
        <p:spPr>
          <a:xfrm>
            <a:off x="457201" y="457200"/>
            <a:ext cx="2940710" cy="1371600"/>
          </a:xfrm>
        </p:spPr>
        <p:txBody>
          <a:bodyPr/>
          <a:lstStyle>
            <a:lvl1pPr>
              <a:defRPr sz="2800">
                <a:solidFill>
                  <a:schemeClr val="tx1"/>
                </a:solidFill>
              </a:defRPr>
            </a:lvl1pPr>
          </a:lstStyle>
          <a:p>
            <a:r>
              <a:rPr lang="en-US" dirty="0"/>
              <a:t>Click to edit Master title style</a:t>
            </a:r>
          </a:p>
        </p:txBody>
      </p:sp>
      <p:sp>
        <p:nvSpPr>
          <p:cNvPr id="5" name="Text Placeholder 13">
            <a:extLst>
              <a:ext uri="{FF2B5EF4-FFF2-40B4-BE49-F238E27FC236}">
                <a16:creationId xmlns:a16="http://schemas.microsoft.com/office/drawing/2014/main" id="{80EABE29-6942-D641-9F42-89B444AF7239}"/>
              </a:ext>
            </a:extLst>
          </p:cNvPr>
          <p:cNvSpPr>
            <a:spLocks noGrp="1"/>
          </p:cNvSpPr>
          <p:nvPr>
            <p:ph type="body" sz="quarter" idx="15"/>
          </p:nvPr>
        </p:nvSpPr>
        <p:spPr>
          <a:xfrm>
            <a:off x="457201" y="7315201"/>
            <a:ext cx="2940710" cy="484632"/>
          </a:xfrm>
        </p:spPr>
        <p:txBody>
          <a:bodyPr anchor="b"/>
          <a:lstStyle>
            <a:lvl1pPr>
              <a:spcBef>
                <a:spcPts val="0"/>
              </a:spcBef>
              <a:defRPr sz="800">
                <a:solidFill>
                  <a:schemeClr val="tx1">
                    <a:alpha val="60000"/>
                  </a:schemeClr>
                </a:solidFill>
              </a:defRPr>
            </a:lvl1pPr>
          </a:lstStyle>
          <a:p>
            <a:endParaRPr lang="en-US" dirty="0"/>
          </a:p>
        </p:txBody>
      </p:sp>
      <p:sp>
        <p:nvSpPr>
          <p:cNvPr id="9" name="Text Placeholder 7">
            <a:extLst>
              <a:ext uri="{FF2B5EF4-FFF2-40B4-BE49-F238E27FC236}">
                <a16:creationId xmlns:a16="http://schemas.microsoft.com/office/drawing/2014/main" id="{437719D3-67D1-1D42-9543-5BE302F0F71C}"/>
              </a:ext>
            </a:extLst>
          </p:cNvPr>
          <p:cNvSpPr>
            <a:spLocks noGrp="1"/>
          </p:cNvSpPr>
          <p:nvPr>
            <p:ph type="body" sz="quarter" idx="16"/>
          </p:nvPr>
        </p:nvSpPr>
        <p:spPr>
          <a:xfrm>
            <a:off x="457200" y="228600"/>
            <a:ext cx="2940710" cy="201167"/>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262214820"/>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1_blank (with foot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4DECF5B-6019-B342-B1A8-AA49905D0869}"/>
              </a:ext>
            </a:extLst>
          </p:cNvPr>
          <p:cNvSpPr/>
          <p:nvPr userDrawn="1"/>
        </p:nvSpPr>
        <p:spPr bwMode="auto">
          <a:xfrm>
            <a:off x="13530263" y="7700963"/>
            <a:ext cx="757237" cy="528637"/>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pic>
        <p:nvPicPr>
          <p:cNvPr id="3" name="Picture 2">
            <a:extLst>
              <a:ext uri="{FF2B5EF4-FFF2-40B4-BE49-F238E27FC236}">
                <a16:creationId xmlns:a16="http://schemas.microsoft.com/office/drawing/2014/main" id="{094606F5-1980-7848-8E59-CC4127D8A96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760073129"/>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7571" cy="1463040"/>
          </a:xfrm>
        </p:spPr>
        <p:txBody>
          <a:bodyPr/>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781063163"/>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gray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4630400" cy="2042160"/>
          </a:xfrm>
          <a:noFill/>
        </p:spPr>
        <p:txBody>
          <a:bodyPr lIns="457200" tIns="457200" rIns="228600" bIns="228600"/>
          <a:lstStyle>
            <a:lvl1pPr>
              <a:defRPr sz="3200">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057400"/>
            <a:ext cx="14630400" cy="6187440"/>
          </a:xfrm>
        </p:spPr>
        <p:txBody>
          <a:bodyPr lIns="457200" tIns="228600" rIns="91440" bIns="91440"/>
          <a:lstStyle>
            <a:lvl1pPr>
              <a:defRPr>
                <a:solidFill>
                  <a:schemeClr val="tx1"/>
                </a:solidFill>
              </a:defRPr>
            </a:lvl1pPr>
          </a:lstStyle>
          <a:p>
            <a:r>
              <a:rPr lang="en-US" dirty="0"/>
              <a:t>Click icon to add picture</a:t>
            </a:r>
          </a:p>
        </p:txBody>
      </p:sp>
    </p:spTree>
    <p:extLst>
      <p:ext uri="{BB962C8B-B14F-4D97-AF65-F5344CB8AC3E}">
        <p14:creationId xmlns:p14="http://schemas.microsoft.com/office/powerpoint/2010/main" val="3688013292"/>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ext (gray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4630400" cy="8236915"/>
          </a:xfrm>
        </p:spPr>
        <p:txBody>
          <a:bodyPr lIns="457200" tIns="457200" rIns="91440" bIns="91440"/>
          <a:lstStyle>
            <a:lvl1pPr>
              <a:defRPr>
                <a:solidFill>
                  <a:schemeClr val="tx1"/>
                </a:solidFill>
              </a:defRPr>
            </a:lvl1pPr>
          </a:lstStyle>
          <a:p>
            <a:r>
              <a:rPr lang="en-US" dirty="0"/>
              <a:t>Click icon to add picture</a:t>
            </a:r>
          </a:p>
        </p:txBody>
      </p:sp>
      <p:sp>
        <p:nvSpPr>
          <p:cNvPr id="6" name="Text Placeholder"/>
          <p:cNvSpPr>
            <a:spLocks noGrp="1"/>
          </p:cNvSpPr>
          <p:nvPr>
            <p:ph type="body" sz="quarter" idx="12"/>
          </p:nvPr>
        </p:nvSpPr>
        <p:spPr>
          <a:xfrm>
            <a:off x="-4" y="4114800"/>
            <a:ext cx="3657605" cy="4114800"/>
          </a:xfrm>
          <a:solidFill>
            <a:schemeClr val="bg1"/>
          </a:solidFill>
        </p:spPr>
        <p:txBody>
          <a:bodyPr lIns="457200" tIns="274320" rIns="228600" bIns="228600"/>
          <a:lstStyle>
            <a:lvl1pPr>
              <a:buClr>
                <a:srgbClr val="001141"/>
              </a:buClr>
              <a:defRPr>
                <a:solidFill>
                  <a:schemeClr val="tx1"/>
                </a:solidFill>
              </a:defRPr>
            </a:lvl1pPr>
            <a:lvl2pPr>
              <a:buClr>
                <a:srgbClr val="001141"/>
              </a:buClr>
              <a:defRPr sz="1600">
                <a:solidFill>
                  <a:schemeClr val="tx1"/>
                </a:solidFill>
              </a:defRPr>
            </a:lvl2pPr>
            <a:lvl3pPr>
              <a:buClr>
                <a:srgbClr val="001141"/>
              </a:buClr>
              <a:defRPr sz="1600">
                <a:solidFill>
                  <a:schemeClr val="tx1"/>
                </a:solidFill>
              </a:defRPr>
            </a:lvl3pPr>
            <a:lvl4pPr>
              <a:buClr>
                <a:srgbClr val="001141"/>
              </a:buClr>
              <a:defRPr sz="1600">
                <a:solidFill>
                  <a:schemeClr val="tx1"/>
                </a:solidFill>
              </a:defRPr>
            </a:lvl4pPr>
            <a:lvl5pPr>
              <a:buClr>
                <a:srgbClr val="001141"/>
              </a:buClr>
              <a:defRPr sz="1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3">
            <a:extLst>
              <a:ext uri="{FF2B5EF4-FFF2-40B4-BE49-F238E27FC236}">
                <a16:creationId xmlns:a16="http://schemas.microsoft.com/office/drawing/2014/main" id="{8A74998C-BE7F-C346-8D9F-B022032D2C79}"/>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10" name="Slide Number Placeholder 2">
            <a:extLst>
              <a:ext uri="{FF2B5EF4-FFF2-40B4-BE49-F238E27FC236}">
                <a16:creationId xmlns:a16="http://schemas.microsoft.com/office/drawing/2014/main" id="{D9648CD6-FD12-6246-80C8-24155EB66031}"/>
              </a:ext>
            </a:extLst>
          </p:cNvPr>
          <p:cNvSpPr txBox="1">
            <a:spLocks/>
          </p:cNvSpPr>
          <p:nvPr userDrawn="1"/>
        </p:nvSpPr>
        <p:spPr>
          <a:xfrm>
            <a:off x="457200" y="7940927"/>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a:solidFill>
                  <a:schemeClr val="tx1"/>
                </a:solidFill>
                <a:latin typeface="IBM Plex Sans Medm" panose="020B0503050203000203" pitchFamily="34" charset="0"/>
                <a:ea typeface="IBM Plex Sans" charset="0"/>
                <a:cs typeface="IBM Plex Sans" charset="0"/>
              </a:rPr>
              <a:pPr algn="l"/>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621216418"/>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1" y="457200"/>
            <a:ext cx="2940710" cy="1287475"/>
          </a:xfrm>
        </p:spPr>
        <p:txBody>
          <a:bodyPr/>
          <a:lstStyle>
            <a:lvl1pPr>
              <a:lnSpc>
                <a:spcPct val="100000"/>
              </a:lnSpc>
              <a:defRPr sz="2400">
                <a:solidFill>
                  <a:schemeClr val="tx1"/>
                </a:solidFill>
              </a:defRPr>
            </a:lvl1pPr>
          </a:lstStyle>
          <a:p>
            <a:r>
              <a:rPr lang="en-US" dirty="0"/>
              <a:t>Click to edit Master title style</a:t>
            </a:r>
          </a:p>
        </p:txBody>
      </p:sp>
      <p:sp>
        <p:nvSpPr>
          <p:cNvPr id="6" name="Text Placeholder"/>
          <p:cNvSpPr>
            <a:spLocks noGrp="1"/>
          </p:cNvSpPr>
          <p:nvPr>
            <p:ph type="body" sz="quarter" idx="12"/>
          </p:nvPr>
        </p:nvSpPr>
        <p:spPr>
          <a:xfrm>
            <a:off x="457200" y="2057399"/>
            <a:ext cx="2971800" cy="525780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3657600" y="0"/>
            <a:ext cx="10972800" cy="8229600"/>
          </a:xfrm>
        </p:spPr>
        <p:txBody>
          <a:bodyPr lIns="228600" tIns="2057400" rIns="4572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D6CAAF14-776C-FC4F-8C7B-A7AE358A964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CBA551DC-C880-4247-BDF7-02BBB1146CB8}"/>
              </a:ext>
            </a:extLst>
          </p:cNvPr>
          <p:cNvSpPr>
            <a:spLocks noGrp="1"/>
          </p:cNvSpPr>
          <p:nvPr>
            <p:ph type="body" sz="quarter" idx="16"/>
          </p:nvPr>
        </p:nvSpPr>
        <p:spPr>
          <a:xfrm>
            <a:off x="457200" y="228600"/>
            <a:ext cx="2940710" cy="228599"/>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841998613"/>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7571" cy="1371600"/>
          </a:xfrm>
        </p:spPr>
        <p:txBody>
          <a:bodyPr/>
          <a:lstStyle>
            <a:lvl1pPr>
              <a:defRPr sz="3200">
                <a:solidFill>
                  <a:schemeClr val="tx1"/>
                </a:solidFill>
              </a:defRPr>
            </a:lvl1pPr>
          </a:lstStyle>
          <a:p>
            <a:r>
              <a:rPr lang="en-US" dirty="0"/>
              <a:t>Click to edit Master title style</a:t>
            </a:r>
          </a:p>
        </p:txBody>
      </p:sp>
      <p:sp>
        <p:nvSpPr>
          <p:cNvPr id="6" name="Text Placeholder"/>
          <p:cNvSpPr>
            <a:spLocks noGrp="1"/>
          </p:cNvSpPr>
          <p:nvPr>
            <p:ph type="body" sz="quarter" idx="12"/>
          </p:nvPr>
        </p:nvSpPr>
        <p:spPr>
          <a:xfrm>
            <a:off x="457200" y="2057400"/>
            <a:ext cx="2971800" cy="52035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13">
            <a:extLst>
              <a:ext uri="{FF2B5EF4-FFF2-40B4-BE49-F238E27FC236}">
                <a16:creationId xmlns:a16="http://schemas.microsoft.com/office/drawing/2014/main" id="{9069F5C0-7887-F34B-ACD8-9EA74A43A955}"/>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5" name="Text Placeholder 7">
            <a:extLst>
              <a:ext uri="{FF2B5EF4-FFF2-40B4-BE49-F238E27FC236}">
                <a16:creationId xmlns:a16="http://schemas.microsoft.com/office/drawing/2014/main" id="{796AF640-A0BC-8D41-AC38-81CEA5400E04}"/>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806110223"/>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userDrawn="1">
  <p:cSld name="3_4-6_Title and Content">
    <p:spTree>
      <p:nvGrpSpPr>
        <p:cNvPr id="1" name=""/>
        <p:cNvGrpSpPr/>
        <p:nvPr/>
      </p:nvGrpSpPr>
      <p:grpSpPr>
        <a:xfrm>
          <a:off x="0" y="0"/>
          <a:ext cx="0" cy="0"/>
          <a:chOff x="0" y="0"/>
          <a:chExt cx="0" cy="0"/>
        </a:xfrm>
      </p:grpSpPr>
      <p:sp>
        <p:nvSpPr>
          <p:cNvPr id="15" name="Content Placeholder 2"/>
          <p:cNvSpPr>
            <a:spLocks noGrp="1"/>
          </p:cNvSpPr>
          <p:nvPr>
            <p:ph idx="12"/>
          </p:nvPr>
        </p:nvSpPr>
        <p:spPr>
          <a:xfrm>
            <a:off x="0" y="1"/>
            <a:ext cx="14630400" cy="8229598"/>
          </a:xfrm>
          <a:prstGeom prst="rect">
            <a:avLst/>
          </a:prstGeom>
          <a:noFill/>
        </p:spPr>
        <p:txBody>
          <a:bodyPr lIns="457200" tIns="246888" rIns="228600">
            <a:noAutofit/>
          </a:bodyPr>
          <a:lstStyle>
            <a:lvl1pPr>
              <a:defRPr sz="1600" b="0" i="0">
                <a:solidFill>
                  <a:schemeClr val="accent1"/>
                </a:solidFill>
                <a:latin typeface="IBM Plex Sans" charset="0"/>
                <a:ea typeface="IBM Plex Sans" charset="0"/>
                <a:cs typeface="IBM Plex Sans" charset="0"/>
              </a:defRPr>
            </a:lvl1pPr>
            <a:lvl2pPr>
              <a:defRPr b="0" i="0">
                <a:latin typeface="IBM Plex Sans" charset="0"/>
                <a:ea typeface="IBM Plex Sans" charset="0"/>
                <a:cs typeface="IBM Plex Sans" charset="0"/>
              </a:defRPr>
            </a:lvl2pPr>
            <a:lvl3pPr>
              <a:defRPr b="0" i="0">
                <a:latin typeface="IBM Plex Sans" charset="0"/>
                <a:ea typeface="IBM Plex Sans" charset="0"/>
                <a:cs typeface="IBM Plex Sans" charset="0"/>
              </a:defRPr>
            </a:lvl3pPr>
            <a:lvl4pPr>
              <a:defRPr b="0" i="0">
                <a:latin typeface="IBM Plex Sans" charset="0"/>
                <a:ea typeface="IBM Plex Sans" charset="0"/>
                <a:cs typeface="IBM Plex Sans" charset="0"/>
              </a:defRPr>
            </a:lvl4pPr>
            <a:lvl5pPr>
              <a:defRPr b="0" i="0">
                <a:latin typeface="IBM Plex Sans" charset="0"/>
                <a:ea typeface="IBM Plex Sans" charset="0"/>
                <a:cs typeface="IBM Plex Sans" charset="0"/>
              </a:defRPr>
            </a:lvl5pPr>
          </a:lstStyle>
          <a:p>
            <a:pPr lvl="0"/>
            <a:endParaRPr lang="en-US" dirty="0"/>
          </a:p>
        </p:txBody>
      </p:sp>
      <p:sp>
        <p:nvSpPr>
          <p:cNvPr id="2" name="Title 1"/>
          <p:cNvSpPr>
            <a:spLocks noGrp="1"/>
          </p:cNvSpPr>
          <p:nvPr>
            <p:ph type="title"/>
          </p:nvPr>
        </p:nvSpPr>
        <p:spPr>
          <a:xfrm>
            <a:off x="457200" y="2057400"/>
            <a:ext cx="6858000" cy="3657600"/>
          </a:xfrm>
        </p:spPr>
        <p:txBody>
          <a:bodyPr>
            <a:noAutofit/>
          </a:bodyPr>
          <a:lstStyle>
            <a:lvl1pPr>
              <a:defRPr sz="5400" b="1">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3179921919"/>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4_2-9_Title and Content">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800"/>
            <a:ext cx="6556248" cy="1143000"/>
          </a:xfrm>
        </p:spPr>
        <p:txBody>
          <a:bodyPr>
            <a:noAutofit/>
          </a:bodyPr>
          <a:lstStyle>
            <a:lvl1pPr>
              <a:defRPr b="0" i="0">
                <a:solidFill>
                  <a:schemeClr val="tx1"/>
                </a:solidFill>
                <a:latin typeface="IBM Plex Sans Light" panose="020B0403050203000203" pitchFamily="34" charset="0"/>
              </a:defRPr>
            </a:lvl1pPr>
          </a:lstStyle>
          <a:p>
            <a:r>
              <a:rPr lang="en-US" dirty="0"/>
              <a:t>Click to edit Master title style</a:t>
            </a:r>
            <a:br>
              <a:rPr lang="en-US" dirty="0"/>
            </a:br>
            <a:endParaRPr lang="en-US" dirty="0"/>
          </a:p>
        </p:txBody>
      </p:sp>
      <p:sp>
        <p:nvSpPr>
          <p:cNvPr id="5" name="Text Placeholder 7">
            <a:extLst>
              <a:ext uri="{FF2B5EF4-FFF2-40B4-BE49-F238E27FC236}">
                <a16:creationId xmlns:a16="http://schemas.microsoft.com/office/drawing/2014/main" id="{F5920E92-5E3B-7246-AAA5-3D1B0BEEA0C2}"/>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3920593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3] 3 col">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a:t>Click to edit Master title style</a:t>
            </a:r>
            <a:endParaRPr lang="en-US" dirty="0"/>
          </a:p>
        </p:txBody>
      </p:sp>
      <p:sp>
        <p:nvSpPr>
          <p:cNvPr id="9" name="Content Placeholder 2"/>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6" name="Footer Placeholder 3">
            <a:extLst>
              <a:ext uri="{FF2B5EF4-FFF2-40B4-BE49-F238E27FC236}">
                <a16:creationId xmlns:a16="http://schemas.microsoft.com/office/drawing/2014/main" id="{3F37BFFE-91A3-7B4D-B5B4-7DCEC3D1F2C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pic>
        <p:nvPicPr>
          <p:cNvPr id="12" name="Picture 11">
            <a:extLst>
              <a:ext uri="{FF2B5EF4-FFF2-40B4-BE49-F238E27FC236}">
                <a16:creationId xmlns:a16="http://schemas.microsoft.com/office/drawing/2014/main" id="{AEF33CE2-5DE7-B746-ABEB-505C0089599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D7E6FF0C-6C54-9B62-EC97-1040E2929872}"/>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82274370"/>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76954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4] 3 col">
    <p:spTree>
      <p:nvGrpSpPr>
        <p:cNvPr id="1" name=""/>
        <p:cNvGrpSpPr/>
        <p:nvPr/>
      </p:nvGrpSpPr>
      <p:grpSpPr>
        <a:xfrm>
          <a:off x="0" y="0"/>
          <a:ext cx="0" cy="0"/>
          <a:chOff x="0" y="0"/>
          <a:chExt cx="0" cy="0"/>
        </a:xfrm>
      </p:grpSpPr>
      <p:sp>
        <p:nvSpPr>
          <p:cNvPr id="17" name="Content Placeholder 2"/>
          <p:cNvSpPr>
            <a:spLocks noGrp="1"/>
          </p:cNvSpPr>
          <p:nvPr>
            <p:ph idx="16"/>
          </p:nvPr>
        </p:nvSpPr>
        <p:spPr>
          <a:xfrm>
            <a:off x="10973773" y="4114798"/>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idx="15"/>
          </p:nvPr>
        </p:nvSpPr>
        <p:spPr>
          <a:xfrm>
            <a:off x="7315200" y="4114800"/>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2"/>
          <p:cNvSpPr>
            <a:spLocks noGrp="1"/>
          </p:cNvSpPr>
          <p:nvPr>
            <p:ph idx="17"/>
          </p:nvPr>
        </p:nvSpPr>
        <p:spPr>
          <a:xfrm>
            <a:off x="3657600" y="4114800"/>
            <a:ext cx="3657600" cy="4114798"/>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Rectangle 2"/>
          <p:cNvSpPr/>
          <p:nvPr userDrawn="1"/>
        </p:nvSpPr>
        <p:spPr>
          <a:xfrm>
            <a:off x="-973" y="0"/>
            <a:ext cx="3657600" cy="8229600"/>
          </a:xfrm>
          <a:prstGeom prst="rect">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title"/>
          </p:nvPr>
        </p:nvSpPr>
        <p:spPr>
          <a:xfrm>
            <a:off x="457201" y="2057400"/>
            <a:ext cx="2971800" cy="1994403"/>
          </a:xfrm>
        </p:spPr>
        <p:txBody>
          <a:bodyPr>
            <a:noAutofit/>
          </a:bodyPr>
          <a:lstStyle>
            <a:lvl1pPr>
              <a:defRPr sz="4800" b="0" i="0">
                <a:solidFill>
                  <a:schemeClr val="tx1"/>
                </a:solidFill>
                <a:latin typeface="IBM Plex Sans ExtLt" panose="020B0303050203000203" pitchFamily="34" charset="0"/>
              </a:defRPr>
            </a:lvl1pPr>
          </a:lstStyle>
          <a:p>
            <a:r>
              <a:rPr lang="en-US"/>
              <a:t>Click to edit Master title style</a:t>
            </a:r>
            <a:endParaRPr lang="en-US" dirty="0"/>
          </a:p>
        </p:txBody>
      </p:sp>
      <p:cxnSp>
        <p:nvCxnSpPr>
          <p:cNvPr id="19" name="Straight Connector 18"/>
          <p:cNvCxnSpPr/>
          <p:nvPr userDrawn="1"/>
        </p:nvCxnSpPr>
        <p:spPr>
          <a:xfrm>
            <a:off x="73152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09728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11" name="Text Placeholder 13">
            <a:extLst>
              <a:ext uri="{FF2B5EF4-FFF2-40B4-BE49-F238E27FC236}">
                <a16:creationId xmlns:a16="http://schemas.microsoft.com/office/drawing/2014/main" id="{0F82FA72-2A24-094F-A9B6-D759E2DBA861}"/>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3" name="TextBox 12">
            <a:extLst>
              <a:ext uri="{FF2B5EF4-FFF2-40B4-BE49-F238E27FC236}">
                <a16:creationId xmlns:a16="http://schemas.microsoft.com/office/drawing/2014/main" id="{E6C0175D-7D21-5641-9B79-6DAF02D3BC30}"/>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4" name="Footer Placeholder 3">
            <a:extLst>
              <a:ext uri="{FF2B5EF4-FFF2-40B4-BE49-F238E27FC236}">
                <a16:creationId xmlns:a16="http://schemas.microsoft.com/office/drawing/2014/main" id="{B9DE19C4-6F2E-1B41-8EDE-C945BCBE168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5" name="Text Placeholder">
            <a:extLst>
              <a:ext uri="{FF2B5EF4-FFF2-40B4-BE49-F238E27FC236}">
                <a16:creationId xmlns:a16="http://schemas.microsoft.com/office/drawing/2014/main" id="{C42C7725-C130-D5DC-6CCE-637D3CBA7E60}"/>
              </a:ext>
            </a:extLst>
          </p:cNvPr>
          <p:cNvSpPr>
            <a:spLocks noGrp="1"/>
          </p:cNvSpPr>
          <p:nvPr>
            <p:ph type="body" sz="quarter" idx="20"/>
          </p:nvPr>
        </p:nvSpPr>
        <p:spPr>
          <a:xfrm>
            <a:off x="454859" y="4114800"/>
            <a:ext cx="3201768" cy="3200400"/>
          </a:xfrm>
        </p:spPr>
        <p:txBody>
          <a:bodyPr lIns="0" tIns="640080" rIns="228600"/>
          <a:lstStyle>
            <a:lvl1pPr>
              <a:defRPr sz="2000" b="0" i="0">
                <a:solidFill>
                  <a:schemeClr val="tx1"/>
                </a:solidFill>
                <a:latin typeface="IBM Plex Sans Medm" panose="020B0503050203000203" pitchFamily="34" charset="0"/>
              </a:defRPr>
            </a:lvl1pPr>
            <a:lvl2pPr>
              <a:defRPr b="0" i="0">
                <a:solidFill>
                  <a:schemeClr val="tx1"/>
                </a:solidFill>
                <a:latin typeface="IBM Plex Sans Medm" panose="020B0503050203000203" pitchFamily="34" charset="0"/>
              </a:defRPr>
            </a:lvl2pPr>
            <a:lvl3pPr>
              <a:defRPr b="0" i="0">
                <a:solidFill>
                  <a:schemeClr val="tx1"/>
                </a:solidFill>
                <a:latin typeface="IBM Plex Sans Medm" panose="020B0503050203000203" pitchFamily="34" charset="0"/>
              </a:defRPr>
            </a:lvl3pPr>
            <a:lvl4pPr>
              <a:defRPr b="0" i="0">
                <a:solidFill>
                  <a:schemeClr val="tx1"/>
                </a:solidFill>
                <a:latin typeface="IBM Plex Sans Medm" panose="020B0503050203000203" pitchFamily="34" charset="0"/>
              </a:defRPr>
            </a:lvl4pPr>
            <a:lvl5pPr>
              <a:defRPr b="0" i="0">
                <a:solidFill>
                  <a:schemeClr val="tx1"/>
                </a:solidFill>
                <a:latin typeface="IBM Plex Sans Medm" panose="020B0503050203000203" pitchFamily="34" charset="0"/>
              </a:defRPr>
            </a:lvl5pPr>
          </a:lstStyle>
          <a:p>
            <a:pPr lvl="0"/>
            <a:r>
              <a:rPr lang="en-US"/>
              <a:t>Click to edit Master text styles</a:t>
            </a:r>
          </a:p>
        </p:txBody>
      </p:sp>
      <p:sp>
        <p:nvSpPr>
          <p:cNvPr id="4" name="Text Placeholder 7">
            <a:extLst>
              <a:ext uri="{FF2B5EF4-FFF2-40B4-BE49-F238E27FC236}">
                <a16:creationId xmlns:a16="http://schemas.microsoft.com/office/drawing/2014/main" id="{1016687C-2F65-7D9F-4101-9086FFF7B037}"/>
              </a:ext>
            </a:extLst>
          </p:cNvPr>
          <p:cNvSpPr>
            <a:spLocks noGrp="1"/>
          </p:cNvSpPr>
          <p:nvPr>
            <p:ph type="body" sz="quarter" idx="21"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8D8D8D"/>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7" name="Picture Placeholder 2">
            <a:extLst>
              <a:ext uri="{FF2B5EF4-FFF2-40B4-BE49-F238E27FC236}">
                <a16:creationId xmlns:a16="http://schemas.microsoft.com/office/drawing/2014/main" id="{EBB0630C-5093-37CE-8A13-1808791E6063}"/>
              </a:ext>
            </a:extLst>
          </p:cNvPr>
          <p:cNvSpPr>
            <a:spLocks noGrp="1"/>
          </p:cNvSpPr>
          <p:nvPr>
            <p:ph type="pic" idx="1"/>
          </p:nvPr>
        </p:nvSpPr>
        <p:spPr>
          <a:xfrm>
            <a:off x="3656627" y="0"/>
            <a:ext cx="10973773" cy="4114800"/>
          </a:xfrm>
        </p:spPr>
        <p:txBody>
          <a:bodyPr anchor="ctr"/>
          <a:lstStyle>
            <a:lvl1pPr marL="0" indent="0" algn="ctr">
              <a:buNone/>
              <a:defRPr sz="1200">
                <a:solidFill>
                  <a:schemeClr val="accent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Tree>
    <p:extLst>
      <p:ext uri="{BB962C8B-B14F-4D97-AF65-F5344CB8AC3E}">
        <p14:creationId xmlns:p14="http://schemas.microsoft.com/office/powerpoint/2010/main" val="18745270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5] 2 or 3 col">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6" name="Text Placeholder 1">
            <a:extLst>
              <a:ext uri="{FF2B5EF4-FFF2-40B4-BE49-F238E27FC236}">
                <a16:creationId xmlns:a16="http://schemas.microsoft.com/office/drawing/2014/main" id="{E969A9A4-3F85-5C56-0099-BFE60CC57C0D}"/>
              </a:ext>
            </a:extLst>
          </p:cNvPr>
          <p:cNvSpPr>
            <a:spLocks noGrp="1"/>
          </p:cNvSpPr>
          <p:nvPr>
            <p:ph type="body" sz="quarter" idx="18"/>
          </p:nvPr>
        </p:nvSpPr>
        <p:spPr>
          <a:xfrm>
            <a:off x="7543800" y="2057400"/>
            <a:ext cx="3200400" cy="5486400"/>
          </a:xfrm>
        </p:spPr>
        <p:txBody>
          <a:bodyPr/>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
            <a:extLst>
              <a:ext uri="{FF2B5EF4-FFF2-40B4-BE49-F238E27FC236}">
                <a16:creationId xmlns:a16="http://schemas.microsoft.com/office/drawing/2014/main" id="{6C2E2674-6C86-7459-7DAE-DB41910EC33D}"/>
              </a:ext>
            </a:extLst>
          </p:cNvPr>
          <p:cNvSpPr>
            <a:spLocks noGrp="1"/>
          </p:cNvSpPr>
          <p:nvPr>
            <p:ph type="body" sz="quarter" idx="17"/>
          </p:nvPr>
        </p:nvSpPr>
        <p:spPr>
          <a:xfrm>
            <a:off x="3886200" y="2057398"/>
            <a:ext cx="3200400" cy="5486400"/>
          </a:xfrm>
        </p:spPr>
        <p:txBody>
          <a:bodyPr/>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1" name="Content Placeholder 2"/>
          <p:cNvSpPr>
            <a:spLocks noGrp="1"/>
          </p:cNvSpPr>
          <p:nvPr>
            <p:ph idx="13"/>
          </p:nvPr>
        </p:nvSpPr>
        <p:spPr>
          <a:xfrm>
            <a:off x="10972800" y="-2"/>
            <a:ext cx="3657600" cy="8229600"/>
          </a:xfrm>
        </p:spPr>
        <p:txBody>
          <a:bodyPr lIns="228600" tIns="2057400">
            <a:noAutofit/>
          </a:bodyPr>
          <a:lstStyle>
            <a:lvl1pPr>
              <a:defRPr sz="1600">
                <a:solidFill>
                  <a:schemeClr val="tx1"/>
                </a:solidFill>
              </a:defRPr>
            </a:lvl1pPr>
            <a:lvl2pPr marL="182880" indent="-182880">
              <a:lnSpc>
                <a:spcPct val="110000"/>
              </a:lnSpc>
              <a:spcBef>
                <a:spcPts val="1200"/>
              </a:spcBef>
              <a:defRPr sz="1600">
                <a:solidFill>
                  <a:schemeClr val="tx1"/>
                </a:solidFill>
              </a:defRPr>
            </a:lvl2pPr>
            <a:lvl3pPr marL="365760" indent="-182880">
              <a:lnSpc>
                <a:spcPct val="110000"/>
              </a:lnSpc>
              <a:spcBef>
                <a:spcPts val="0"/>
              </a:spcBef>
              <a:defRPr sz="1600">
                <a:solidFill>
                  <a:schemeClr val="tx1"/>
                </a:solidFill>
              </a:defRPr>
            </a:lvl3pPr>
            <a:lvl4pPr marL="548640" indent="-182880">
              <a:lnSpc>
                <a:spcPct val="110000"/>
              </a:lnSpc>
              <a:spcBef>
                <a:spcPts val="0"/>
              </a:spcBef>
              <a:defRPr sz="1600">
                <a:solidFill>
                  <a:schemeClr val="tx1"/>
                </a:solidFill>
              </a:defRPr>
            </a:lvl4pPr>
            <a:lvl5pPr marL="731520" indent="-182880">
              <a:lnSpc>
                <a:spcPct val="110000"/>
              </a:lnSpc>
              <a:spcBef>
                <a:spcPts val="0"/>
              </a:spcBef>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12" name="Text Placeholder 13">
            <a:extLst>
              <a:ext uri="{FF2B5EF4-FFF2-40B4-BE49-F238E27FC236}">
                <a16:creationId xmlns:a16="http://schemas.microsoft.com/office/drawing/2014/main" id="{C13ABAB6-1960-7F42-9DF0-3CD4A60666E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15" name="Picture 14">
            <a:extLst>
              <a:ext uri="{FF2B5EF4-FFF2-40B4-BE49-F238E27FC236}">
                <a16:creationId xmlns:a16="http://schemas.microsoft.com/office/drawing/2014/main" id="{2E7B4578-5E3D-4E42-B60E-3073CC1744C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8" name="Text Placeholder 7">
            <a:extLst>
              <a:ext uri="{FF2B5EF4-FFF2-40B4-BE49-F238E27FC236}">
                <a16:creationId xmlns:a16="http://schemas.microsoft.com/office/drawing/2014/main" id="{B750C3FD-7D83-E46A-8237-19CDF88A925C}"/>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739935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2] Divider ">
    <p:spTree>
      <p:nvGrpSpPr>
        <p:cNvPr id="1" name=""/>
        <p:cNvGrpSpPr/>
        <p:nvPr/>
      </p:nvGrpSpPr>
      <p:grpSpPr>
        <a:xfrm>
          <a:off x="0" y="0"/>
          <a:ext cx="0" cy="0"/>
          <a:chOff x="0" y="0"/>
          <a:chExt cx="0" cy="0"/>
        </a:xfrm>
      </p:grpSpPr>
      <p:sp>
        <p:nvSpPr>
          <p:cNvPr id="2" name="Title 1"/>
          <p:cNvSpPr>
            <a:spLocks noGrp="1"/>
          </p:cNvSpPr>
          <p:nvPr>
            <p:ph type="title"/>
          </p:nvPr>
        </p:nvSpPr>
        <p:spPr>
          <a:xfrm>
            <a:off x="457200" y="246888"/>
            <a:ext cx="6858000" cy="5257800"/>
          </a:xfrm>
        </p:spPr>
        <p:txBody>
          <a:bodyPr>
            <a:noAutofit/>
          </a:bodyPr>
          <a:lstStyle>
            <a:lvl1pPr>
              <a:defRPr sz="11000" b="0" i="0">
                <a:solidFill>
                  <a:schemeClr val="tx1"/>
                </a:solidFill>
                <a:latin typeface="IBM Plex Sans ExtLt" panose="020B0303050203000203" pitchFamily="34" charset="0"/>
              </a:defRPr>
            </a:lvl1pPr>
          </a:lstStyle>
          <a:p>
            <a:r>
              <a:rPr lang="en-GB"/>
              <a:t>Click to edit Master title style</a:t>
            </a:r>
            <a:endParaRPr lang="en-US" dirty="0"/>
          </a:p>
        </p:txBody>
      </p:sp>
    </p:spTree>
    <p:extLst>
      <p:ext uri="{BB962C8B-B14F-4D97-AF65-F5344CB8AC3E}">
        <p14:creationId xmlns:p14="http://schemas.microsoft.com/office/powerpoint/2010/main" val="22005551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1] 4 small boxes">
    <p:spTree>
      <p:nvGrpSpPr>
        <p:cNvPr id="1" name=""/>
        <p:cNvGrpSpPr/>
        <p:nvPr/>
      </p:nvGrpSpPr>
      <p:grpSpPr>
        <a:xfrm>
          <a:off x="0" y="0"/>
          <a:ext cx="0" cy="0"/>
          <a:chOff x="0" y="0"/>
          <a:chExt cx="0" cy="0"/>
        </a:xfrm>
      </p:grpSpPr>
      <p:sp>
        <p:nvSpPr>
          <p:cNvPr id="3" name="Content Placeholder 3">
            <a:extLst>
              <a:ext uri="{FF2B5EF4-FFF2-40B4-BE49-F238E27FC236}">
                <a16:creationId xmlns:a16="http://schemas.microsoft.com/office/drawing/2014/main" id="{F709541B-BC9A-16AA-C43A-82287F9C7314}"/>
              </a:ext>
            </a:extLst>
          </p:cNvPr>
          <p:cNvSpPr>
            <a:spLocks noGrp="1"/>
          </p:cNvSpPr>
          <p:nvPr>
            <p:ph sz="quarter" idx="21"/>
          </p:nvPr>
        </p:nvSpPr>
        <p:spPr>
          <a:xfrm>
            <a:off x="10972800" y="4114800"/>
            <a:ext cx="3657600" cy="4117339"/>
          </a:xfrm>
          <a:noFill/>
          <a:ln>
            <a:noFill/>
          </a:ln>
        </p:spPr>
        <p:txBody>
          <a:bodyPr lIns="219456" tIns="27432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a:t>Click to edit Master title style</a:t>
            </a:r>
            <a:endParaRPr lang="en-US" dirty="0"/>
          </a:p>
        </p:txBody>
      </p:sp>
      <p:sp>
        <p:nvSpPr>
          <p:cNvPr id="8" name="Text Placeholder"/>
          <p:cNvSpPr>
            <a:spLocks noGrp="1"/>
          </p:cNvSpPr>
          <p:nvPr>
            <p:ph type="body" sz="quarter" idx="13"/>
          </p:nvPr>
        </p:nvSpPr>
        <p:spPr>
          <a:xfrm>
            <a:off x="457200" y="2057400"/>
            <a:ext cx="6629400" cy="52035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73152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10" name="Content Placeholder 2"/>
          <p:cNvSpPr>
            <a:spLocks noGrp="1"/>
          </p:cNvSpPr>
          <p:nvPr>
            <p:ph sz="quarter" idx="18"/>
          </p:nvPr>
        </p:nvSpPr>
        <p:spPr>
          <a:xfrm>
            <a:off x="109728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12" name="Content Placeholder 3"/>
          <p:cNvSpPr>
            <a:spLocks noGrp="1"/>
          </p:cNvSpPr>
          <p:nvPr>
            <p:ph sz="quarter" idx="19"/>
          </p:nvPr>
        </p:nvSpPr>
        <p:spPr>
          <a:xfrm>
            <a:off x="7315200" y="4112262"/>
            <a:ext cx="3657600" cy="4117339"/>
          </a:xfrm>
          <a:noFill/>
          <a:ln>
            <a:noFill/>
          </a:ln>
        </p:spPr>
        <p:txBody>
          <a:bodyPr lIns="219456" tIns="27432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15" name="Text Placeholder 13">
            <a:extLst>
              <a:ext uri="{FF2B5EF4-FFF2-40B4-BE49-F238E27FC236}">
                <a16:creationId xmlns:a16="http://schemas.microsoft.com/office/drawing/2014/main" id="{03BF5629-C542-C840-BC11-867A1C3A66DF}"/>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5" name="Text Placeholder 7">
            <a:extLst>
              <a:ext uri="{FF2B5EF4-FFF2-40B4-BE49-F238E27FC236}">
                <a16:creationId xmlns:a16="http://schemas.microsoft.com/office/drawing/2014/main" id="{A8A85A7E-B994-D4F8-6C5D-7437C0D5E529}"/>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cxnSp>
        <p:nvCxnSpPr>
          <p:cNvPr id="6" name="Straight Connector 5">
            <a:extLst>
              <a:ext uri="{FF2B5EF4-FFF2-40B4-BE49-F238E27FC236}">
                <a16:creationId xmlns:a16="http://schemas.microsoft.com/office/drawing/2014/main" id="{3620AAD6-B306-D39A-A157-F27039EF649B}"/>
              </a:ext>
            </a:extLst>
          </p:cNvPr>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8C9E178D-3F44-AA79-3509-4C51486078E4}"/>
              </a:ext>
            </a:extLst>
          </p:cNvPr>
          <p:cNvCxnSpPr>
            <a:cxnSpLocks/>
          </p:cNvCxnSpPr>
          <p:nvPr userDrawn="1"/>
        </p:nvCxnSpPr>
        <p:spPr bwMode="auto">
          <a:xfrm flipV="1">
            <a:off x="10972800" y="457198"/>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890A1C8-96E4-2649-822E-08F3D6947596}"/>
              </a:ext>
            </a:extLst>
          </p:cNvPr>
          <p:cNvCxnSpPr>
            <a:cxnSpLocks/>
          </p:cNvCxnSpPr>
          <p:nvPr userDrawn="1"/>
        </p:nvCxnSpPr>
        <p:spPr bwMode="auto">
          <a:xfrm>
            <a:off x="7315200" y="4112261"/>
            <a:ext cx="68580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755707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2] 6 small boxes">
    <p:bg>
      <p:bgPr>
        <a:solidFill>
          <a:srgbClr val="F4F4F4"/>
        </a:solidFill>
        <a:effectLst/>
      </p:bgPr>
    </p:bg>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noFill/>
        </p:spPr>
        <p:txBody>
          <a:bodyPr lIns="457200" tIns="228600" rIns="228600" bIns="228600"/>
          <a:lstStyle>
            <a:lvl1pPr>
              <a:defRPr sz="16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txBox="1">
            <a:spLocks/>
          </p:cNvSpPr>
          <p:nvPr userDrawn="1"/>
        </p:nvSpPr>
        <p:spPr>
          <a:xfrm>
            <a:off x="0" y="0"/>
            <a:ext cx="7315200" cy="4114800"/>
          </a:xfrm>
          <a:prstGeom prst="rect">
            <a:avLst/>
          </a:prstGeom>
          <a:solidFill>
            <a:schemeClr val="bg1"/>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lvl1pPr>
              <a:defRPr sz="3000"/>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9" name="Content Placeholder 7"/>
          <p:cNvSpPr>
            <a:spLocks noGrp="1"/>
          </p:cNvSpPr>
          <p:nvPr>
            <p:ph sz="quarter" idx="15"/>
          </p:nvPr>
        </p:nvSpPr>
        <p:spPr>
          <a:xfrm>
            <a:off x="10972800" y="-2"/>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pic>
        <p:nvPicPr>
          <p:cNvPr id="18" name="Picture 17">
            <a:extLst>
              <a:ext uri="{FF2B5EF4-FFF2-40B4-BE49-F238E27FC236}">
                <a16:creationId xmlns:a16="http://schemas.microsoft.com/office/drawing/2014/main" id="{E80335C3-4AA3-9645-8AE7-08ABA55D4620}"/>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4" name="Text Placeholder 13">
            <a:extLst>
              <a:ext uri="{FF2B5EF4-FFF2-40B4-BE49-F238E27FC236}">
                <a16:creationId xmlns:a16="http://schemas.microsoft.com/office/drawing/2014/main" id="{9C2C4D05-C8C1-1246-99FB-606F4450C382}"/>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cxnSp>
        <p:nvCxnSpPr>
          <p:cNvPr id="3" name="Straight Connector 2">
            <a:extLst>
              <a:ext uri="{FF2B5EF4-FFF2-40B4-BE49-F238E27FC236}">
                <a16:creationId xmlns:a16="http://schemas.microsoft.com/office/drawing/2014/main" id="{216B4543-D1F6-B868-EA61-00085C9D73E1}"/>
              </a:ext>
            </a:extLst>
          </p:cNvPr>
          <p:cNvCxnSpPr>
            <a:cxnSpLocks/>
          </p:cNvCxnSpPr>
          <p:nvPr userDrawn="1"/>
        </p:nvCxnSpPr>
        <p:spPr bwMode="auto">
          <a:xfrm flipV="1">
            <a:off x="10969230" y="45720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DD2C624A-71D5-8D69-4667-2D30D417B23B}"/>
              </a:ext>
            </a:extLst>
          </p:cNvPr>
          <p:cNvCxnSpPr>
            <a:cxnSpLocks/>
          </p:cNvCxnSpPr>
          <p:nvPr userDrawn="1"/>
        </p:nvCxnSpPr>
        <p:spPr bwMode="auto">
          <a:xfrm flipV="1">
            <a:off x="109728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56FBD7E8-12C5-5349-9A4F-92C4D9DCE5F3}"/>
              </a:ext>
            </a:extLst>
          </p:cNvPr>
          <p:cNvCxnSpPr>
            <a:cxnSpLocks/>
          </p:cNvCxnSpPr>
          <p:nvPr userDrawn="1"/>
        </p:nvCxnSpPr>
        <p:spPr bwMode="auto">
          <a:xfrm flipV="1">
            <a:off x="73152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509FCF35-7890-E5DD-F479-D2026D9A5976}"/>
              </a:ext>
            </a:extLst>
          </p:cNvPr>
          <p:cNvCxnSpPr>
            <a:cxnSpLocks/>
          </p:cNvCxnSpPr>
          <p:nvPr userDrawn="1"/>
        </p:nvCxnSpPr>
        <p:spPr bwMode="auto">
          <a:xfrm flipV="1">
            <a:off x="36576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Text Placeholder 7">
            <a:extLst>
              <a:ext uri="{FF2B5EF4-FFF2-40B4-BE49-F238E27FC236}">
                <a16:creationId xmlns:a16="http://schemas.microsoft.com/office/drawing/2014/main" id="{20112896-9B20-00A8-51E5-42D46B9922BC}"/>
              </a:ext>
            </a:extLst>
          </p:cNvPr>
          <p:cNvSpPr>
            <a:spLocks noGrp="1"/>
          </p:cNvSpPr>
          <p:nvPr>
            <p:ph type="body" sz="quarter" idx="22"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40388099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3] 6 small boxes">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rgbClr val="F4F4F4"/>
          </a:solidFill>
        </p:spPr>
        <p:txBody>
          <a:bodyPr lIns="457200" tIns="228600" rIns="228600" bIns="228600"/>
          <a:lstStyle>
            <a:lvl1pPr>
              <a:defRPr sz="18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rgbClr val="E0E0E0">
              <a:alpha val="60000"/>
            </a:srgbClr>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lvl1pPr>
              <a:defRPr sz="2800"/>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chemeClr val="bg1"/>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rgbClr val="F4F4F4"/>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chemeClr val="bg1"/>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chemeClr val="bg1"/>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rgbClr val="F4F4F4"/>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4" name="Text Placeholder 7">
            <a:extLst>
              <a:ext uri="{FF2B5EF4-FFF2-40B4-BE49-F238E27FC236}">
                <a16:creationId xmlns:a16="http://schemas.microsoft.com/office/drawing/2014/main" id="{482AEBE7-81C6-9BC5-0838-F7EE168AEBE4}"/>
              </a:ext>
            </a:extLst>
          </p:cNvPr>
          <p:cNvSpPr>
            <a:spLocks noGrp="1"/>
          </p:cNvSpPr>
          <p:nvPr>
            <p:ph type="body" sz="quarter" idx="22"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42249308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4] 6 small boxes">
    <p:spTree>
      <p:nvGrpSpPr>
        <p:cNvPr id="1" name=""/>
        <p:cNvGrpSpPr/>
        <p:nvPr/>
      </p:nvGrpSpPr>
      <p:grpSpPr>
        <a:xfrm>
          <a:off x="0" y="0"/>
          <a:ext cx="0" cy="0"/>
          <a:chOff x="0" y="0"/>
          <a:chExt cx="0" cy="0"/>
        </a:xfrm>
      </p:grpSpPr>
      <p:sp>
        <p:nvSpPr>
          <p:cNvPr id="6" name="Title 5"/>
          <p:cNvSpPr txBox="1">
            <a:spLocks/>
          </p:cNvSpPr>
          <p:nvPr userDrawn="1"/>
        </p:nvSpPr>
        <p:spPr>
          <a:xfrm>
            <a:off x="0" y="0"/>
            <a:ext cx="14630400" cy="8229600"/>
          </a:xfrm>
          <a:prstGeom prst="rect">
            <a:avLst/>
          </a:prstGeom>
          <a:solidFill>
            <a:srgbClr val="DEFBE6"/>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10" name="Content Placeholder 4"/>
          <p:cNvSpPr>
            <a:spLocks noGrp="1"/>
          </p:cNvSpPr>
          <p:nvPr>
            <p:ph sz="quarter" idx="18"/>
          </p:nvPr>
        </p:nvSpPr>
        <p:spPr>
          <a:xfrm>
            <a:off x="10972800" y="0"/>
            <a:ext cx="3657600" cy="4114800"/>
          </a:xfrm>
          <a:prstGeom prst="rect">
            <a:avLst/>
          </a:prstGeom>
          <a:noFill/>
        </p:spPr>
        <p:txBody>
          <a:bodyPr lIns="0" tIns="5486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2" name="Title 1"/>
          <p:cNvSpPr>
            <a:spLocks noGrp="1"/>
          </p:cNvSpPr>
          <p:nvPr>
            <p:ph type="title" hasCustomPrompt="1"/>
          </p:nvPr>
        </p:nvSpPr>
        <p:spPr>
          <a:xfrm>
            <a:off x="457200" y="457200"/>
            <a:ext cx="2971801" cy="3429000"/>
          </a:xfrm>
        </p:spPr>
        <p:txBody>
          <a:bodyPr>
            <a:noAutofit/>
          </a:bodyPr>
          <a:lstStyle>
            <a:lvl1pPr>
              <a:defRPr sz="2800">
                <a:solidFill>
                  <a:srgbClr val="001141"/>
                </a:solidFill>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3657600" y="0"/>
            <a:ext cx="3657600" cy="4114800"/>
          </a:xfrm>
          <a:prstGeom prst="rect">
            <a:avLst/>
          </a:prstGeom>
          <a:noFill/>
        </p:spPr>
        <p:txBody>
          <a:bodyPr lIns="0" tIns="5486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9" name="Content Placeholder 7"/>
          <p:cNvSpPr>
            <a:spLocks noGrp="1"/>
          </p:cNvSpPr>
          <p:nvPr>
            <p:ph sz="quarter" idx="15"/>
          </p:nvPr>
        </p:nvSpPr>
        <p:spPr>
          <a:xfrm>
            <a:off x="7315200" y="0"/>
            <a:ext cx="3657600" cy="4114800"/>
          </a:xfrm>
          <a:prstGeom prst="rect">
            <a:avLst/>
          </a:prstGeom>
          <a:noFill/>
        </p:spPr>
        <p:txBody>
          <a:bodyPr lIns="0" tIns="5486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cxnSp>
        <p:nvCxnSpPr>
          <p:cNvPr id="5" name="Straight Connector 4">
            <a:extLst>
              <a:ext uri="{FF2B5EF4-FFF2-40B4-BE49-F238E27FC236}">
                <a16:creationId xmlns:a16="http://schemas.microsoft.com/office/drawing/2014/main" id="{5308E30A-FCE5-019B-DEB5-F6D15B5FC6CD}"/>
              </a:ext>
            </a:extLst>
          </p:cNvPr>
          <p:cNvCxnSpPr/>
          <p:nvPr userDrawn="1"/>
        </p:nvCxnSpPr>
        <p:spPr bwMode="auto">
          <a:xfrm>
            <a:off x="3657600" y="457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B914E05C-EFDC-83EE-CDCA-F9C9A0D199CF}"/>
              </a:ext>
            </a:extLst>
          </p:cNvPr>
          <p:cNvCxnSpPr/>
          <p:nvPr userDrawn="1"/>
        </p:nvCxnSpPr>
        <p:spPr bwMode="auto">
          <a:xfrm>
            <a:off x="7315200" y="457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AA63BE46-6247-F822-4731-6DE3D1C69456}"/>
              </a:ext>
            </a:extLst>
          </p:cNvPr>
          <p:cNvCxnSpPr/>
          <p:nvPr userDrawn="1"/>
        </p:nvCxnSpPr>
        <p:spPr bwMode="auto">
          <a:xfrm>
            <a:off x="10972800" y="457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ABCC3D9-5EBD-F122-62CD-FEAA5A6F53E6}"/>
              </a:ext>
            </a:extLst>
          </p:cNvPr>
          <p:cNvCxnSpPr/>
          <p:nvPr userDrawn="1"/>
        </p:nvCxnSpPr>
        <p:spPr bwMode="auto">
          <a:xfrm>
            <a:off x="7315199"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04F96EF-E60D-F38E-B6E4-38D9CDA15291}"/>
              </a:ext>
            </a:extLst>
          </p:cNvPr>
          <p:cNvCxnSpPr/>
          <p:nvPr userDrawn="1"/>
        </p:nvCxnSpPr>
        <p:spPr bwMode="auto">
          <a:xfrm>
            <a:off x="109728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11A11B0-F3CF-AA43-9BB4-AEF79B6A0675}"/>
              </a:ext>
            </a:extLst>
          </p:cNvPr>
          <p:cNvCxnSpPr/>
          <p:nvPr userDrawn="1"/>
        </p:nvCxnSpPr>
        <p:spPr bwMode="auto">
          <a:xfrm>
            <a:off x="36576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209AED25-D6FE-2A3E-C452-4F32D0A9F4D2}"/>
              </a:ext>
            </a:extLst>
          </p:cNvPr>
          <p:cNvSpPr txBox="1"/>
          <p:nvPr userDrawn="1"/>
        </p:nvSpPr>
        <p:spPr>
          <a:xfrm>
            <a:off x="457200" y="4572000"/>
            <a:ext cx="2286000" cy="1219200"/>
          </a:xfrm>
          <a:prstGeom prst="rect">
            <a:avLst/>
          </a:prstGeom>
          <a:noFill/>
        </p:spPr>
        <p:txBody>
          <a:bodyPr wrap="squar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26" name="Text Placeholder 3">
            <a:extLst>
              <a:ext uri="{FF2B5EF4-FFF2-40B4-BE49-F238E27FC236}">
                <a16:creationId xmlns:a16="http://schemas.microsoft.com/office/drawing/2014/main" id="{CE1E8A20-C8D2-76A2-B504-EFCFC9471642}"/>
              </a:ext>
            </a:extLst>
          </p:cNvPr>
          <p:cNvSpPr>
            <a:spLocks noGrp="1"/>
          </p:cNvSpPr>
          <p:nvPr>
            <p:ph type="body" sz="half" idx="2"/>
          </p:nvPr>
        </p:nvSpPr>
        <p:spPr>
          <a:xfrm>
            <a:off x="457201" y="4114799"/>
            <a:ext cx="2971800" cy="2926397"/>
          </a:xfrm>
        </p:spPr>
        <p:txBody>
          <a:bodyPr lIns="0" tIns="0" rIns="0" bIns="0"/>
          <a:lstStyle>
            <a:lvl1pPr marL="0" indent="0">
              <a:buNone/>
              <a:defRPr sz="20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7">
            <a:extLst>
              <a:ext uri="{FF2B5EF4-FFF2-40B4-BE49-F238E27FC236}">
                <a16:creationId xmlns:a16="http://schemas.microsoft.com/office/drawing/2014/main" id="{59C200C3-CDC3-6BEB-BD50-22DABF021245}"/>
              </a:ext>
            </a:extLst>
          </p:cNvPr>
          <p:cNvSpPr>
            <a:spLocks noGrp="1"/>
          </p:cNvSpPr>
          <p:nvPr>
            <p:ph type="body" sz="quarter" idx="22"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7995869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5] 9 small boxes">
    <p:spTree>
      <p:nvGrpSpPr>
        <p:cNvPr id="1" name=""/>
        <p:cNvGrpSpPr/>
        <p:nvPr/>
      </p:nvGrpSpPr>
      <p:grpSpPr>
        <a:xfrm>
          <a:off x="0" y="0"/>
          <a:ext cx="0" cy="0"/>
          <a:chOff x="0" y="0"/>
          <a:chExt cx="0" cy="0"/>
        </a:xfrm>
      </p:grpSpPr>
      <p:sp>
        <p:nvSpPr>
          <p:cNvPr id="6" name="Title 5"/>
          <p:cNvSpPr txBox="1">
            <a:spLocks/>
          </p:cNvSpPr>
          <p:nvPr userDrawn="1"/>
        </p:nvSpPr>
        <p:spPr>
          <a:xfrm>
            <a:off x="0" y="0"/>
            <a:ext cx="14630400" cy="8229600"/>
          </a:xfrm>
          <a:prstGeom prst="rect">
            <a:avLst/>
          </a:prstGeom>
          <a:solidFill>
            <a:srgbClr val="E5F6FF"/>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10" name="Content Placeholder 4"/>
          <p:cNvSpPr>
            <a:spLocks noGrp="1"/>
          </p:cNvSpPr>
          <p:nvPr>
            <p:ph sz="quarter" idx="18"/>
          </p:nvPr>
        </p:nvSpPr>
        <p:spPr>
          <a:xfrm>
            <a:off x="10972800" y="20574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2" name="Title 1"/>
          <p:cNvSpPr>
            <a:spLocks noGrp="1"/>
          </p:cNvSpPr>
          <p:nvPr>
            <p:ph type="title" hasCustomPrompt="1"/>
          </p:nvPr>
        </p:nvSpPr>
        <p:spPr>
          <a:xfrm>
            <a:off x="457200" y="457200"/>
            <a:ext cx="6629401" cy="1326195"/>
          </a:xfrm>
        </p:spPr>
        <p:txBody>
          <a:bodyPr>
            <a:noAutofit/>
          </a:bodyPr>
          <a:lstStyle>
            <a:lvl1pPr>
              <a:defRPr sz="2800">
                <a:solidFill>
                  <a:srgbClr val="001141"/>
                </a:solidFill>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3657600" y="20574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9" name="Content Placeholder 7"/>
          <p:cNvSpPr>
            <a:spLocks noGrp="1"/>
          </p:cNvSpPr>
          <p:nvPr>
            <p:ph sz="quarter" idx="15"/>
          </p:nvPr>
        </p:nvSpPr>
        <p:spPr>
          <a:xfrm>
            <a:off x="7315200" y="20574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1" name="Content Placeholder 13"/>
          <p:cNvSpPr>
            <a:spLocks noGrp="1"/>
          </p:cNvSpPr>
          <p:nvPr>
            <p:ph sz="quarter" idx="17"/>
          </p:nvPr>
        </p:nvSpPr>
        <p:spPr>
          <a:xfrm>
            <a:off x="10972800" y="4114799"/>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799"/>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1" name="Content Placeholder 7"/>
          <p:cNvSpPr>
            <a:spLocks noGrp="1"/>
          </p:cNvSpPr>
          <p:nvPr>
            <p:ph sz="quarter" idx="20"/>
          </p:nvPr>
        </p:nvSpPr>
        <p:spPr>
          <a:xfrm>
            <a:off x="7315200" y="4114799"/>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cxnSp>
        <p:nvCxnSpPr>
          <p:cNvPr id="5" name="Straight Connector 4">
            <a:extLst>
              <a:ext uri="{FF2B5EF4-FFF2-40B4-BE49-F238E27FC236}">
                <a16:creationId xmlns:a16="http://schemas.microsoft.com/office/drawing/2014/main" id="{5308E30A-FCE5-019B-DEB5-F6D15B5FC6CD}"/>
              </a:ext>
            </a:extLst>
          </p:cNvPr>
          <p:cNvCxnSpPr/>
          <p:nvPr userDrawn="1"/>
        </p:nvCxnSpPr>
        <p:spPr bwMode="auto">
          <a:xfrm>
            <a:off x="3657600" y="20574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B914E05C-EFDC-83EE-CDCA-F9C9A0D199CF}"/>
              </a:ext>
            </a:extLst>
          </p:cNvPr>
          <p:cNvCxnSpPr/>
          <p:nvPr userDrawn="1"/>
        </p:nvCxnSpPr>
        <p:spPr bwMode="auto">
          <a:xfrm>
            <a:off x="7315200" y="20574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AA63BE46-6247-F822-4731-6DE3D1C69456}"/>
              </a:ext>
            </a:extLst>
          </p:cNvPr>
          <p:cNvCxnSpPr/>
          <p:nvPr userDrawn="1"/>
        </p:nvCxnSpPr>
        <p:spPr bwMode="auto">
          <a:xfrm>
            <a:off x="10972800" y="20574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ABCC3D9-5EBD-F122-62CD-FEAA5A6F53E6}"/>
              </a:ext>
            </a:extLst>
          </p:cNvPr>
          <p:cNvCxnSpPr/>
          <p:nvPr userDrawn="1"/>
        </p:nvCxnSpPr>
        <p:spPr bwMode="auto">
          <a:xfrm>
            <a:off x="7315199"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04F96EF-E60D-F38E-B6E4-38D9CDA15291}"/>
              </a:ext>
            </a:extLst>
          </p:cNvPr>
          <p:cNvCxnSpPr/>
          <p:nvPr userDrawn="1"/>
        </p:nvCxnSpPr>
        <p:spPr bwMode="auto">
          <a:xfrm>
            <a:off x="109728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11A11B0-F3CF-AA43-9BB4-AEF79B6A0675}"/>
              </a:ext>
            </a:extLst>
          </p:cNvPr>
          <p:cNvCxnSpPr/>
          <p:nvPr userDrawn="1"/>
        </p:nvCxnSpPr>
        <p:spPr bwMode="auto">
          <a:xfrm>
            <a:off x="36576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209AED25-D6FE-2A3E-C452-4F32D0A9F4D2}"/>
              </a:ext>
            </a:extLst>
          </p:cNvPr>
          <p:cNvSpPr txBox="1"/>
          <p:nvPr userDrawn="1"/>
        </p:nvSpPr>
        <p:spPr>
          <a:xfrm>
            <a:off x="457200" y="4572000"/>
            <a:ext cx="2286000" cy="1219200"/>
          </a:xfrm>
          <a:prstGeom prst="rect">
            <a:avLst/>
          </a:prstGeom>
          <a:noFill/>
        </p:spPr>
        <p:txBody>
          <a:bodyPr wrap="squar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26" name="Text Placeholder 3">
            <a:extLst>
              <a:ext uri="{FF2B5EF4-FFF2-40B4-BE49-F238E27FC236}">
                <a16:creationId xmlns:a16="http://schemas.microsoft.com/office/drawing/2014/main" id="{CE1E8A20-C8D2-76A2-B504-EFCFC9471642}"/>
              </a:ext>
            </a:extLst>
          </p:cNvPr>
          <p:cNvSpPr>
            <a:spLocks noGrp="1"/>
          </p:cNvSpPr>
          <p:nvPr>
            <p:ph type="body" sz="half" idx="2"/>
          </p:nvPr>
        </p:nvSpPr>
        <p:spPr>
          <a:xfrm>
            <a:off x="457201" y="2057401"/>
            <a:ext cx="2971800" cy="4983796"/>
          </a:xfrm>
        </p:spPr>
        <p:txBody>
          <a:bodyPr lIns="0" tIns="0" rIns="0" bIns="0"/>
          <a:lstStyle>
            <a:lvl1pPr marL="0" indent="0">
              <a:buNone/>
              <a:defRPr sz="20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Content Placeholder 13">
            <a:extLst>
              <a:ext uri="{FF2B5EF4-FFF2-40B4-BE49-F238E27FC236}">
                <a16:creationId xmlns:a16="http://schemas.microsoft.com/office/drawing/2014/main" id="{DA435784-C6E0-4E6D-683A-428BA3CE9C45}"/>
              </a:ext>
            </a:extLst>
          </p:cNvPr>
          <p:cNvSpPr>
            <a:spLocks noGrp="1"/>
          </p:cNvSpPr>
          <p:nvPr>
            <p:ph sz="quarter" idx="22"/>
          </p:nvPr>
        </p:nvSpPr>
        <p:spPr>
          <a:xfrm>
            <a:off x="3662081" y="6172199"/>
            <a:ext cx="3657600" cy="2057397"/>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5" name="Content Placeholder 13">
            <a:extLst>
              <a:ext uri="{FF2B5EF4-FFF2-40B4-BE49-F238E27FC236}">
                <a16:creationId xmlns:a16="http://schemas.microsoft.com/office/drawing/2014/main" id="{7FA03454-7049-8711-41A2-6392644568D4}"/>
              </a:ext>
            </a:extLst>
          </p:cNvPr>
          <p:cNvSpPr>
            <a:spLocks noGrp="1"/>
          </p:cNvSpPr>
          <p:nvPr>
            <p:ph sz="quarter" idx="23"/>
          </p:nvPr>
        </p:nvSpPr>
        <p:spPr>
          <a:xfrm>
            <a:off x="7315200" y="61722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7" name="Content Placeholder 13">
            <a:extLst>
              <a:ext uri="{FF2B5EF4-FFF2-40B4-BE49-F238E27FC236}">
                <a16:creationId xmlns:a16="http://schemas.microsoft.com/office/drawing/2014/main" id="{A55675DA-63F6-5360-A31E-FBCE3C2387E2}"/>
              </a:ext>
            </a:extLst>
          </p:cNvPr>
          <p:cNvSpPr>
            <a:spLocks noGrp="1"/>
          </p:cNvSpPr>
          <p:nvPr>
            <p:ph sz="quarter" idx="24"/>
          </p:nvPr>
        </p:nvSpPr>
        <p:spPr>
          <a:xfrm>
            <a:off x="10972800" y="6172201"/>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cxnSp>
        <p:nvCxnSpPr>
          <p:cNvPr id="28" name="Straight Connector 27">
            <a:extLst>
              <a:ext uri="{FF2B5EF4-FFF2-40B4-BE49-F238E27FC236}">
                <a16:creationId xmlns:a16="http://schemas.microsoft.com/office/drawing/2014/main" id="{B6DF9D18-25FF-188C-D13A-93D98DCB25EF}"/>
              </a:ext>
            </a:extLst>
          </p:cNvPr>
          <p:cNvCxnSpPr/>
          <p:nvPr userDrawn="1"/>
        </p:nvCxnSpPr>
        <p:spPr bwMode="auto">
          <a:xfrm>
            <a:off x="3657600" y="6172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6B13EFE4-4F38-A6E4-094C-78CC74C8DBDF}"/>
              </a:ext>
            </a:extLst>
          </p:cNvPr>
          <p:cNvCxnSpPr/>
          <p:nvPr userDrawn="1"/>
        </p:nvCxnSpPr>
        <p:spPr bwMode="auto">
          <a:xfrm>
            <a:off x="7315200" y="6172199"/>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0023CBAF-CC2A-D210-A5D4-6A045DC72208}"/>
              </a:ext>
            </a:extLst>
          </p:cNvPr>
          <p:cNvCxnSpPr/>
          <p:nvPr userDrawn="1"/>
        </p:nvCxnSpPr>
        <p:spPr bwMode="auto">
          <a:xfrm>
            <a:off x="10972800" y="6172199"/>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1" name="Text Placeholder 7">
            <a:extLst>
              <a:ext uri="{FF2B5EF4-FFF2-40B4-BE49-F238E27FC236}">
                <a16:creationId xmlns:a16="http://schemas.microsoft.com/office/drawing/2014/main" id="{9131B513-3543-BE91-B2BA-075F738460A8}"/>
              </a:ext>
            </a:extLst>
          </p:cNvPr>
          <p:cNvSpPr>
            <a:spLocks noGrp="1"/>
          </p:cNvSpPr>
          <p:nvPr>
            <p:ph type="body" sz="quarter" idx="25"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42521870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E] Copyright ">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A7D-E0C5-8B2C-9C8C-170A0E9A0E3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Picture Placeholder">
            <a:extLst>
              <a:ext uri="{FF2B5EF4-FFF2-40B4-BE49-F238E27FC236}">
                <a16:creationId xmlns:a16="http://schemas.microsoft.com/office/drawing/2014/main" id="{64FE5A8E-9066-3CB8-7A3E-3584CEB12275}"/>
              </a:ext>
            </a:extLst>
          </p:cNvPr>
          <p:cNvSpPr>
            <a:spLocks noGrp="1" noChangeAspect="1"/>
          </p:cNvSpPr>
          <p:nvPr>
            <p:ph type="pic" sz="quarter" idx="14"/>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2" name="TextBox 1">
            <a:extLst>
              <a:ext uri="{FF2B5EF4-FFF2-40B4-BE49-F238E27FC236}">
                <a16:creationId xmlns:a16="http://schemas.microsoft.com/office/drawing/2014/main" id="{A98229D9-1AF3-08D7-3D84-0046542D3837}"/>
              </a:ext>
            </a:extLst>
          </p:cNvPr>
          <p:cNvSpPr txBox="1"/>
          <p:nvPr userDrawn="1"/>
        </p:nvSpPr>
        <p:spPr>
          <a:xfrm>
            <a:off x="1852551" y="106878"/>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3" name="TextBox 2">
            <a:extLst>
              <a:ext uri="{FF2B5EF4-FFF2-40B4-BE49-F238E27FC236}">
                <a16:creationId xmlns:a16="http://schemas.microsoft.com/office/drawing/2014/main" id="{E5FE6B54-7A45-65B1-D8EE-046891954E5B}"/>
              </a:ext>
            </a:extLst>
          </p:cNvPr>
          <p:cNvSpPr txBox="1"/>
          <p:nvPr userDrawn="1"/>
        </p:nvSpPr>
        <p:spPr>
          <a:xfrm>
            <a:off x="1816925" y="296883"/>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7" name="TextBox 6">
            <a:extLst>
              <a:ext uri="{FF2B5EF4-FFF2-40B4-BE49-F238E27FC236}">
                <a16:creationId xmlns:a16="http://schemas.microsoft.com/office/drawing/2014/main" id="{5593F494-214E-EBD1-C0C3-8E5189EAFAFD}"/>
              </a:ext>
            </a:extLst>
          </p:cNvPr>
          <p:cNvSpPr txBox="1"/>
          <p:nvPr userDrawn="1"/>
        </p:nvSpPr>
        <p:spPr>
          <a:xfrm>
            <a:off x="9702140" y="2956956"/>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1728177494"/>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D] 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6277115" y="3700615"/>
            <a:ext cx="2076170" cy="828371"/>
          </a:xfrm>
          <a:prstGeom prst="rect">
            <a:avLst/>
          </a:prstGeom>
        </p:spPr>
      </p:pic>
    </p:spTree>
    <p:extLst>
      <p:ext uri="{BB962C8B-B14F-4D97-AF65-F5344CB8AC3E}">
        <p14:creationId xmlns:p14="http://schemas.microsoft.com/office/powerpoint/2010/main" val="21325720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1] 1/4 : 3/4">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10" name="Content Placeholder 2"/>
          <p:cNvSpPr>
            <a:spLocks noGrp="1"/>
          </p:cNvSpPr>
          <p:nvPr>
            <p:ph idx="12"/>
          </p:nvPr>
        </p:nvSpPr>
        <p:spPr>
          <a:xfrm>
            <a:off x="3886199" y="2057401"/>
            <a:ext cx="10286999"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7" name="Text Placeholder 13">
            <a:extLst>
              <a:ext uri="{FF2B5EF4-FFF2-40B4-BE49-F238E27FC236}">
                <a16:creationId xmlns:a16="http://schemas.microsoft.com/office/drawing/2014/main" id="{F43B2228-E44B-174E-ACE3-83C7FA1232D0}"/>
              </a:ext>
            </a:extLst>
          </p:cNvPr>
          <p:cNvSpPr>
            <a:spLocks noGrp="1"/>
          </p:cNvSpPr>
          <p:nvPr>
            <p:ph type="body" sz="quarter" idx="15"/>
          </p:nvPr>
        </p:nvSpPr>
        <p:spPr>
          <a:xfrm>
            <a:off x="457201" y="7315200"/>
            <a:ext cx="2971796"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9" name="Picture 8">
            <a:extLst>
              <a:ext uri="{FF2B5EF4-FFF2-40B4-BE49-F238E27FC236}">
                <a16:creationId xmlns:a16="http://schemas.microsoft.com/office/drawing/2014/main" id="{20F25A9B-A1BE-A642-B57F-BF7F96FFE76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4C646A38-6A99-96E9-3048-36F367A1A9B4}"/>
              </a:ext>
            </a:extLst>
          </p:cNvPr>
          <p:cNvSpPr>
            <a:spLocks noGrp="1"/>
          </p:cNvSpPr>
          <p:nvPr>
            <p:ph type="body" sz="quarter" idx="16" hasCustomPrompt="1"/>
          </p:nvPr>
        </p:nvSpPr>
        <p:spPr>
          <a:xfrm>
            <a:off x="457200" y="182880"/>
            <a:ext cx="2971796"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039601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2] 1/4 : 3/4 full ">
    <p:spTree>
      <p:nvGrpSpPr>
        <p:cNvPr id="1" name=""/>
        <p:cNvGrpSpPr/>
        <p:nvPr/>
      </p:nvGrpSpPr>
      <p:grpSpPr>
        <a:xfrm>
          <a:off x="0" y="0"/>
          <a:ext cx="0" cy="0"/>
          <a:chOff x="0" y="0"/>
          <a:chExt cx="0" cy="0"/>
        </a:xfrm>
      </p:grpSpPr>
      <p:sp>
        <p:nvSpPr>
          <p:cNvPr id="2" name="Title"/>
          <p:cNvSpPr>
            <a:spLocks noGrp="1"/>
          </p:cNvSpPr>
          <p:nvPr>
            <p:ph type="title"/>
          </p:nvPr>
        </p:nvSpPr>
        <p:spPr>
          <a:xfrm>
            <a:off x="457201" y="457200"/>
            <a:ext cx="2940710" cy="1287475"/>
          </a:xfrm>
        </p:spPr>
        <p:txBody>
          <a:bodyPr/>
          <a:lstStyle>
            <a:lvl1pPr>
              <a:lnSpc>
                <a:spcPct val="100000"/>
              </a:lnSpc>
              <a:defRPr sz="2400">
                <a:solidFill>
                  <a:schemeClr val="tx1"/>
                </a:solidFill>
              </a:defRPr>
            </a:lvl1pPr>
          </a:lstStyle>
          <a:p>
            <a:r>
              <a:rPr lang="en-US"/>
              <a:t>Click to edit Master title style</a:t>
            </a:r>
            <a:endParaRPr lang="en-US" dirty="0"/>
          </a:p>
        </p:txBody>
      </p:sp>
      <p:sp>
        <p:nvSpPr>
          <p:cNvPr id="6" name="Text Placeholder"/>
          <p:cNvSpPr>
            <a:spLocks noGrp="1"/>
          </p:cNvSpPr>
          <p:nvPr>
            <p:ph type="body" sz="quarter" idx="12"/>
          </p:nvPr>
        </p:nvSpPr>
        <p:spPr>
          <a:xfrm>
            <a:off x="457200" y="2057399"/>
            <a:ext cx="2971800" cy="525780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3657600" y="0"/>
            <a:ext cx="10972800" cy="8229600"/>
          </a:xfrm>
        </p:spPr>
        <p:txBody>
          <a:bodyPr lIns="228600" tIns="2057400" rIns="4572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13">
            <a:extLst>
              <a:ext uri="{FF2B5EF4-FFF2-40B4-BE49-F238E27FC236}">
                <a16:creationId xmlns:a16="http://schemas.microsoft.com/office/drawing/2014/main" id="{D6CAAF14-776C-FC4F-8C7B-A7AE358A964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128074AF-1709-0929-491C-6396CCC8E51C}"/>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9616297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3] 1/4 :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94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2971800" cy="5486400"/>
          </a:xfrm>
        </p:spPr>
        <p:txBody>
          <a:bodyPr lIns="0" tIns="182880"/>
          <a:lstStyle>
            <a:lvl1pPr>
              <a:defRPr sz="16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p:txBody>
      </p:sp>
      <p:sp>
        <p:nvSpPr>
          <p:cNvPr id="12" name="Content Placeholder 3"/>
          <p:cNvSpPr>
            <a:spLocks noGrp="1"/>
          </p:cNvSpPr>
          <p:nvPr>
            <p:ph sz="quarter" idx="19"/>
          </p:nvPr>
        </p:nvSpPr>
        <p:spPr>
          <a:xfrm>
            <a:off x="3886201" y="2057400"/>
            <a:ext cx="10287000" cy="5486400"/>
          </a:xfrm>
          <a:noFill/>
          <a:ln>
            <a:noFill/>
          </a:ln>
        </p:spPr>
        <p:txBody>
          <a:bodyPr lIns="0" tIns="182880" rIns="228600" bIns="228600"/>
          <a:lstStyle>
            <a:lvl1pPr>
              <a:defRPr sz="1600" b="0" i="0">
                <a:solidFill>
                  <a:schemeClr val="tx1"/>
                </a:solidFill>
                <a:latin typeface="IBM Plex Sans Light" panose="020B0403050203000203" pitchFamily="34" charset="0"/>
              </a:defRPr>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724407BF-0571-C04D-9A3F-D62B514C88B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7" name="Text Placeholder 7">
            <a:extLst>
              <a:ext uri="{FF2B5EF4-FFF2-40B4-BE49-F238E27FC236}">
                <a16:creationId xmlns:a16="http://schemas.microsoft.com/office/drawing/2014/main" id="{A5A7A515-3713-F585-8C03-D105F6C98285}"/>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516312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3] Divider ">
    <p:bg>
      <p:bgPr>
        <a:solidFill>
          <a:schemeClr val="bg2"/>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7772399" y="457199"/>
            <a:ext cx="6400800" cy="7204174"/>
          </a:xfrm>
        </p:spPr>
        <p:txBody>
          <a:bodyPr anchor="ctr"/>
          <a:lstStyle>
            <a:lvl1pPr algn="ctr">
              <a:defRPr sz="1200">
                <a:solidFill>
                  <a:schemeClr val="accent6"/>
                </a:solidFill>
                <a:latin typeface="IBM Plex Sans" charset="0"/>
                <a:ea typeface="IBM Plex Sans" charset="0"/>
                <a:cs typeface="IBM Plex Sans" charset="0"/>
              </a:defRPr>
            </a:lvl1pPr>
          </a:lstStyle>
          <a:p>
            <a:r>
              <a:rPr lang="en-US" dirty="0"/>
              <a:t>Click icon to add picture. </a:t>
            </a:r>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p:nvPr>
        </p:nvSpPr>
        <p:spPr>
          <a:xfrm>
            <a:off x="457201" y="329184"/>
            <a:ext cx="6629400" cy="5486401"/>
          </a:xfrm>
        </p:spPr>
        <p:txBody>
          <a:bodyPr>
            <a:noAutofit/>
          </a:bodyPr>
          <a:lstStyle>
            <a:lvl1pPr>
              <a:defRPr sz="5400" b="0" i="0">
                <a:solidFill>
                  <a:schemeClr val="accent3"/>
                </a:solidFill>
                <a:latin typeface="IBM Plex Sans ExtLt" panose="020B0303050203000203" pitchFamily="34" charset="0"/>
              </a:defRPr>
            </a:lvl1pPr>
          </a:lstStyle>
          <a:p>
            <a:r>
              <a:rPr lang="en-GB"/>
              <a:t>Click to edit Master title style</a:t>
            </a:r>
            <a:endParaRPr lang="en-US" dirty="0"/>
          </a:p>
        </p:txBody>
      </p:sp>
      <p:sp>
        <p:nvSpPr>
          <p:cNvPr id="3" name="TextBox 2">
            <a:extLst>
              <a:ext uri="{FF2B5EF4-FFF2-40B4-BE49-F238E27FC236}">
                <a16:creationId xmlns:a16="http://schemas.microsoft.com/office/drawing/2014/main" id="{4F658013-2014-033B-DFF7-77A414D7721C}"/>
              </a:ext>
            </a:extLst>
          </p:cNvPr>
          <p:cNvSpPr txBox="1"/>
          <p:nvPr userDrawn="1"/>
        </p:nvSpPr>
        <p:spPr>
          <a:xfrm>
            <a:off x="2260600" y="8061325"/>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234056491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4] 1/4 : 3/4 ">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457200"/>
            <a:ext cx="10287001" cy="1143000"/>
          </a:xfrm>
        </p:spPr>
        <p:txBody>
          <a:bodyPr>
            <a:noAutofit/>
          </a:bodyPr>
          <a:lstStyle>
            <a:lvl1pPr>
              <a:defRPr sz="3200">
                <a:solidFill>
                  <a:schemeClr val="tx1"/>
                </a:solidFill>
              </a:defRPr>
            </a:lvl1pPr>
          </a:lstStyle>
          <a:p>
            <a:r>
              <a:rPr lang="en-US" dirty="0"/>
              <a:t>Click to edit Master title style</a:t>
            </a:r>
            <a:br>
              <a:rPr lang="en-US" dirty="0"/>
            </a:br>
            <a:endParaRPr lang="en-US" dirty="0"/>
          </a:p>
        </p:txBody>
      </p:sp>
      <p:sp>
        <p:nvSpPr>
          <p:cNvPr id="20" name="Content Placeholder 2"/>
          <p:cNvSpPr>
            <a:spLocks noGrp="1"/>
          </p:cNvSpPr>
          <p:nvPr>
            <p:ph idx="12"/>
          </p:nvPr>
        </p:nvSpPr>
        <p:spPr>
          <a:xfrm>
            <a:off x="3886200" y="2057401"/>
            <a:ext cx="10287000" cy="54864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3"/>
          <p:cNvSpPr>
            <a:spLocks noGrp="1"/>
          </p:cNvSpPr>
          <p:nvPr>
            <p:ph type="body" sz="quarter" idx="14" hasCustomPrompt="1"/>
          </p:nvPr>
        </p:nvSpPr>
        <p:spPr>
          <a:xfrm>
            <a:off x="457200" y="7342632"/>
            <a:ext cx="2971796"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5" name="Text Placeholder 7">
            <a:extLst>
              <a:ext uri="{FF2B5EF4-FFF2-40B4-BE49-F238E27FC236}">
                <a16:creationId xmlns:a16="http://schemas.microsoft.com/office/drawing/2014/main" id="{14FC4D8D-97B6-45AA-E29A-913778D6236E}"/>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6" name="Text Placeholder">
            <a:extLst>
              <a:ext uri="{FF2B5EF4-FFF2-40B4-BE49-F238E27FC236}">
                <a16:creationId xmlns:a16="http://schemas.microsoft.com/office/drawing/2014/main" id="{24119047-6482-C786-58C5-EB35F1D8D341}"/>
              </a:ext>
            </a:extLst>
          </p:cNvPr>
          <p:cNvSpPr>
            <a:spLocks noGrp="1"/>
          </p:cNvSpPr>
          <p:nvPr>
            <p:ph type="body" sz="quarter" idx="13"/>
          </p:nvPr>
        </p:nvSpPr>
        <p:spPr>
          <a:xfrm>
            <a:off x="457200" y="2057400"/>
            <a:ext cx="2971800" cy="5486400"/>
          </a:xfrm>
        </p:spPr>
        <p:txBody>
          <a:bodyPr lIns="0" t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8170581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5] 1/4 : 3/4 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2057399"/>
            <a:ext cx="2940710" cy="548639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3886200" y="457199"/>
            <a:ext cx="10287000" cy="7086600"/>
          </a:xfrm>
        </p:spPr>
        <p:txBody>
          <a:bodyPr lIns="0" tIns="0" rIns="91440" bIns="91440" anchor="ctr"/>
          <a:lstStyle>
            <a:lvl1pPr algn="ctr">
              <a:defRPr sz="1200">
                <a:solidFill>
                  <a:srgbClr val="A8A8A8"/>
                </a:solidFill>
              </a:defRPr>
            </a:lvl1pPr>
          </a:lstStyle>
          <a:p>
            <a:endParaRPr lang="en-US" dirty="0"/>
          </a:p>
          <a:p>
            <a:endParaRPr lang="en-US" dirty="0"/>
          </a:p>
          <a:p>
            <a:endParaRPr lang="en-US" dirty="0"/>
          </a:p>
          <a:p>
            <a:r>
              <a:rPr lang="en-US" dirty="0"/>
              <a:t>Click icon to add a table.</a:t>
            </a:r>
            <a:br>
              <a:rPr lang="en-US" dirty="0"/>
            </a:br>
            <a:r>
              <a:rPr lang="en-US" dirty="0"/>
              <a:t>This will result in a Microsoft default table.</a:t>
            </a:r>
            <a:br>
              <a:rPr lang="en-US" dirty="0"/>
            </a:br>
            <a:r>
              <a:rPr lang="en-US" dirty="0"/>
              <a:t>Alternatively, you can choose a table from the Best Practices deck</a:t>
            </a:r>
          </a:p>
        </p:txBody>
      </p:sp>
      <p:sp>
        <p:nvSpPr>
          <p:cNvPr id="8" name="Title">
            <a:extLst>
              <a:ext uri="{FF2B5EF4-FFF2-40B4-BE49-F238E27FC236}">
                <a16:creationId xmlns:a16="http://schemas.microsoft.com/office/drawing/2014/main" id="{6527F677-5D33-4040-AABF-918B61C806CC}"/>
              </a:ext>
            </a:extLst>
          </p:cNvPr>
          <p:cNvSpPr>
            <a:spLocks noGrp="1"/>
          </p:cNvSpPr>
          <p:nvPr>
            <p:ph type="title"/>
          </p:nvPr>
        </p:nvSpPr>
        <p:spPr>
          <a:xfrm>
            <a:off x="457201" y="457200"/>
            <a:ext cx="2940710" cy="1371600"/>
          </a:xfrm>
        </p:spPr>
        <p:txBody>
          <a:bodyPr/>
          <a:lstStyle>
            <a:lvl1pPr>
              <a:defRPr sz="2800">
                <a:solidFill>
                  <a:schemeClr val="tx1"/>
                </a:solidFill>
              </a:defRPr>
            </a:lvl1pPr>
          </a:lstStyle>
          <a:p>
            <a:r>
              <a:rPr lang="en-US"/>
              <a:t>Click to edit Master title style</a:t>
            </a:r>
            <a:endParaRPr lang="en-US" dirty="0"/>
          </a:p>
        </p:txBody>
      </p:sp>
      <p:sp>
        <p:nvSpPr>
          <p:cNvPr id="5" name="Text Placeholder 13">
            <a:extLst>
              <a:ext uri="{FF2B5EF4-FFF2-40B4-BE49-F238E27FC236}">
                <a16:creationId xmlns:a16="http://schemas.microsoft.com/office/drawing/2014/main" id="{80EABE29-6942-D641-9F42-89B444AF7239}"/>
              </a:ext>
            </a:extLst>
          </p:cNvPr>
          <p:cNvSpPr>
            <a:spLocks noGrp="1"/>
          </p:cNvSpPr>
          <p:nvPr>
            <p:ph type="body" sz="quarter" idx="15"/>
          </p:nvPr>
        </p:nvSpPr>
        <p:spPr>
          <a:xfrm>
            <a:off x="457201" y="7315201"/>
            <a:ext cx="294071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2" name="Text Placeholder 7">
            <a:extLst>
              <a:ext uri="{FF2B5EF4-FFF2-40B4-BE49-F238E27FC236}">
                <a16:creationId xmlns:a16="http://schemas.microsoft.com/office/drawing/2014/main" id="{F5446133-653F-2F9D-1942-37FE5C2AA320}"/>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25758968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6-1] hd_txt">
    <p:bg>
      <p:bgPr>
        <a:solidFill>
          <a:srgbClr val="E5F6FF"/>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6600" b="0" i="0">
                <a:solidFill>
                  <a:schemeClr val="tx1"/>
                </a:solidFill>
                <a:latin typeface="IBM Plex Sans ExtLt" panose="020B0303050203000203" pitchFamily="34" charset="0"/>
              </a:defRPr>
            </a:lvl1pPr>
          </a:lstStyle>
          <a:p>
            <a:r>
              <a:rPr lang="en-US"/>
              <a:t>Click to edit Master title style</a:t>
            </a:r>
            <a:endParaRPr lang="en-US" dirty="0"/>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1"/>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1681CE72-CA90-9BA3-ECE1-08BD98823050}"/>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2320336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6-2] hd_txt_tx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E0E0E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1874520"/>
            <a:ext cx="6583680" cy="1685543"/>
          </a:xfrm>
        </p:spPr>
        <p:txBody>
          <a:bodyPr>
            <a:noAutofit/>
          </a:bodyPr>
          <a:lstStyle>
            <a:lvl1pPr>
              <a:lnSpc>
                <a:spcPct val="100000"/>
              </a:lnSpc>
              <a:defRPr sz="5400" b="0" i="0">
                <a:latin typeface="IBM Plex Sans ExtLt" panose="020B0303050203000203" pitchFamily="34" charset="0"/>
              </a:defRPr>
            </a:lvl1pPr>
          </a:lstStyle>
          <a:p>
            <a:r>
              <a:rPr lang="en-US" dirty="0"/>
              <a:t>Click to edit Master title style</a:t>
            </a:r>
          </a:p>
        </p:txBody>
      </p:sp>
      <p:sp>
        <p:nvSpPr>
          <p:cNvPr id="3" name="Content Placeholder 2"/>
          <p:cNvSpPr>
            <a:spLocks noGrp="1"/>
          </p:cNvSpPr>
          <p:nvPr>
            <p:ph idx="1"/>
          </p:nvPr>
        </p:nvSpPr>
        <p:spPr>
          <a:xfrm>
            <a:off x="7772400" y="2057400"/>
            <a:ext cx="6399647" cy="5486400"/>
          </a:xfrm>
          <a:prstGeom prst="rect">
            <a:avLst/>
          </a:prstGeom>
        </p:spPr>
        <p:txBody>
          <a:bodyPr tIns="0">
            <a:noAutofit/>
          </a:bodyPr>
          <a:lstStyle>
            <a:lvl1pPr>
              <a:lnSpc>
                <a:spcPct val="110000"/>
              </a:lnSpc>
              <a:defRPr sz="1800">
                <a:solidFill>
                  <a:schemeClr val="tx1"/>
                </a:solidFill>
              </a:defRPr>
            </a:lvl1pPr>
            <a:lvl2pPr>
              <a:lnSpc>
                <a:spcPct val="110000"/>
              </a:lnSpc>
              <a:defRPr sz="1800">
                <a:solidFill>
                  <a:schemeClr val="tx1"/>
                </a:solidFill>
              </a:defRPr>
            </a:lvl2pPr>
            <a:lvl3pPr>
              <a:lnSpc>
                <a:spcPct val="110000"/>
              </a:lnSpc>
              <a:defRPr sz="1800">
                <a:solidFill>
                  <a:schemeClr val="tx1"/>
                </a:solidFill>
              </a:defRPr>
            </a:lvl3pPr>
            <a:lvl4pPr>
              <a:lnSpc>
                <a:spcPct val="110000"/>
              </a:lnSpc>
              <a:defRPr sz="1800">
                <a:solidFill>
                  <a:schemeClr val="tx1"/>
                </a:solidFill>
              </a:defRPr>
            </a:lvl4pPr>
            <a:lvl5pPr>
              <a:lnSpc>
                <a:spcPct val="110000"/>
              </a:lnSpc>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3">
            <a:extLst>
              <a:ext uri="{FF2B5EF4-FFF2-40B4-BE49-F238E27FC236}">
                <a16:creationId xmlns:a16="http://schemas.microsoft.com/office/drawing/2014/main" id="{7A7E9543-BFF8-2C46-992A-3D54CB01327B}"/>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9" name="Picture 8">
            <a:extLst>
              <a:ext uri="{FF2B5EF4-FFF2-40B4-BE49-F238E27FC236}">
                <a16:creationId xmlns:a16="http://schemas.microsoft.com/office/drawing/2014/main" id="{A07CA555-BDE7-594A-8A2C-DF7652F7A2D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5D0C2F78-4F22-8341-A520-D9ED5344CC8D}"/>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6" name="Text Placeholder">
            <a:extLst>
              <a:ext uri="{FF2B5EF4-FFF2-40B4-BE49-F238E27FC236}">
                <a16:creationId xmlns:a16="http://schemas.microsoft.com/office/drawing/2014/main" id="{2534BA28-1638-54D8-90F5-DB4C15D15E9E}"/>
              </a:ext>
            </a:extLst>
          </p:cNvPr>
          <p:cNvSpPr>
            <a:spLocks noGrp="1"/>
          </p:cNvSpPr>
          <p:nvPr>
            <p:ph type="body" sz="quarter" idx="13"/>
          </p:nvPr>
        </p:nvSpPr>
        <p:spPr>
          <a:xfrm>
            <a:off x="457200" y="4114800"/>
            <a:ext cx="6583678" cy="3200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770649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4] hd_txt ">
    <p:spTree>
      <p:nvGrpSpPr>
        <p:cNvPr id="1" name=""/>
        <p:cNvGrpSpPr/>
        <p:nvPr/>
      </p:nvGrpSpPr>
      <p:grpSpPr>
        <a:xfrm>
          <a:off x="0" y="0"/>
          <a:ext cx="0" cy="0"/>
          <a:chOff x="0" y="0"/>
          <a:chExt cx="0" cy="0"/>
        </a:xfrm>
      </p:grpSpPr>
      <p:sp>
        <p:nvSpPr>
          <p:cNvPr id="2" name="Title"/>
          <p:cNvSpPr>
            <a:spLocks noGrp="1"/>
          </p:cNvSpPr>
          <p:nvPr>
            <p:ph type="title"/>
          </p:nvPr>
        </p:nvSpPr>
        <p:spPr>
          <a:xfrm>
            <a:off x="457200" y="1920240"/>
            <a:ext cx="6627571" cy="4632960"/>
          </a:xfrm>
        </p:spPr>
        <p:txBody>
          <a:bodyPr/>
          <a:lstStyle>
            <a:lvl1pPr>
              <a:defRPr sz="4800" b="0" i="0">
                <a:solidFill>
                  <a:schemeClr val="tx1"/>
                </a:solidFill>
                <a:latin typeface="IBM Plex Sans ExtLt" panose="020B0303050203000203" pitchFamily="34" charset="0"/>
              </a:defRPr>
            </a:lvl1pPr>
          </a:lstStyle>
          <a:p>
            <a:r>
              <a:rPr lang="en-US" dirty="0"/>
              <a:t>Click to edit Master title style</a:t>
            </a:r>
          </a:p>
        </p:txBody>
      </p:sp>
      <p:sp>
        <p:nvSpPr>
          <p:cNvPr id="6" name="Text Placeholder"/>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13">
            <a:extLst>
              <a:ext uri="{FF2B5EF4-FFF2-40B4-BE49-F238E27FC236}">
                <a16:creationId xmlns:a16="http://schemas.microsoft.com/office/drawing/2014/main" id="{559DF287-389F-FF47-8DAD-CFD04EAFC2A0}"/>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B4059381-1960-CB96-A46E-7747CC6B5619}"/>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38578560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8] hd_txt_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400800" cy="1371600"/>
          </a:xfrm>
        </p:spPr>
        <p:txBody>
          <a:bodyPr/>
          <a:lstStyle>
            <a:lvl1pPr>
              <a:defRPr sz="3200">
                <a:solidFill>
                  <a:schemeClr val="tx1"/>
                </a:solidFill>
              </a:defRPr>
            </a:lvl1pPr>
          </a:lstStyle>
          <a:p>
            <a:r>
              <a:rPr lang="en-US"/>
              <a:t>Click to edit Master title style</a:t>
            </a:r>
            <a:endParaRPr lang="en-US" dirty="0"/>
          </a:p>
        </p:txBody>
      </p:sp>
      <p:sp>
        <p:nvSpPr>
          <p:cNvPr id="8" name="Text Placeholder"/>
          <p:cNvSpPr>
            <a:spLocks noGrp="1"/>
          </p:cNvSpPr>
          <p:nvPr>
            <p:ph type="body" sz="quarter" idx="13"/>
          </p:nvPr>
        </p:nvSpPr>
        <p:spPr>
          <a:xfrm>
            <a:off x="4572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772398" y="457198"/>
            <a:ext cx="6400800" cy="7204175"/>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5" name="Text Placeholder 13">
            <a:extLst>
              <a:ext uri="{FF2B5EF4-FFF2-40B4-BE49-F238E27FC236}">
                <a16:creationId xmlns:a16="http://schemas.microsoft.com/office/drawing/2014/main" id="{B7FBB4F8-806D-CC46-BD0A-92ADD696761A}"/>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2B947428-5567-40A4-9F50-0895B8ACDC9D}"/>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36057417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10] quote">
    <p:bg>
      <p:bgPr>
        <a:solidFill>
          <a:srgbClr val="EDF5FF"/>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457200" y="457200"/>
            <a:ext cx="8900056" cy="3813048"/>
          </a:xfrm>
        </p:spPr>
        <p:txBody>
          <a:bodyPr/>
          <a:lstStyle>
            <a:lvl1pPr>
              <a:defRPr sz="3200" b="0" i="0">
                <a:solidFill>
                  <a:schemeClr val="tx1"/>
                </a:solidFill>
                <a:latin typeface="IBM Plex Serif Light" panose="02060403050406000203" pitchFamily="18" charset="77"/>
              </a:defRPr>
            </a:lvl1pPr>
          </a:lstStyle>
          <a:p>
            <a:r>
              <a:rPr lang="en-US" dirty="0"/>
              <a:t>“Click to edit Master quote style</a:t>
            </a:r>
          </a:p>
        </p:txBody>
      </p:sp>
      <p:sp>
        <p:nvSpPr>
          <p:cNvPr id="5" name="Text Placeholder 3">
            <a:extLst>
              <a:ext uri="{FF2B5EF4-FFF2-40B4-BE49-F238E27FC236}">
                <a16:creationId xmlns:a16="http://schemas.microsoft.com/office/drawing/2014/main" id="{F4A8BDB6-C460-FEF7-7B06-458E5073B689}"/>
              </a:ext>
            </a:extLst>
          </p:cNvPr>
          <p:cNvSpPr>
            <a:spLocks noGrp="1"/>
          </p:cNvSpPr>
          <p:nvPr>
            <p:ph type="body" sz="quarter" idx="14"/>
          </p:nvPr>
        </p:nvSpPr>
        <p:spPr>
          <a:xfrm>
            <a:off x="685800" y="4267200"/>
            <a:ext cx="3429000" cy="2057400"/>
          </a:xfrm>
          <a:ln w="3175">
            <a:noFill/>
          </a:ln>
        </p:spPr>
        <p:txBody>
          <a:bodyPr lIns="0" tIns="685800" rIns="228600"/>
          <a:lstStyle>
            <a:lvl1pPr>
              <a:defRPr sz="1400" b="1" i="0">
                <a:solidFill>
                  <a:schemeClr val="tx1"/>
                </a:solidFill>
                <a:latin typeface="IBM Plex Sans" panose="020B0503050203000203" pitchFamily="34" charset="0"/>
              </a:defRPr>
            </a:lvl1pPr>
            <a:lvl2pPr marL="0" indent="0">
              <a:spcBef>
                <a:spcPts val="0"/>
              </a:spcBef>
              <a:buFontTx/>
              <a:buNone/>
              <a:defRPr sz="1400">
                <a:solidFill>
                  <a:schemeClr val="tx1"/>
                </a:solidFill>
              </a:defRPr>
            </a:lvl2pPr>
            <a:lvl3pPr marL="182880" indent="0">
              <a:buFontTx/>
              <a:buNone/>
              <a:defRPr sz="1400">
                <a:solidFill>
                  <a:schemeClr val="tx1"/>
                </a:solidFill>
              </a:defRPr>
            </a:lvl3pPr>
            <a:lvl4pPr marL="365760" indent="0">
              <a:buFontTx/>
              <a:buNone/>
              <a:defRPr sz="1400">
                <a:solidFill>
                  <a:schemeClr val="tx1"/>
                </a:solidFill>
              </a:defRPr>
            </a:lvl4pPr>
            <a:lvl5pPr marL="548640" indent="0">
              <a:buFontTx/>
              <a:buNone/>
              <a:defRPr sz="1400">
                <a:solidFill>
                  <a:schemeClr val="tx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52374287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7-1] 2 txt, 1/2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tIns="0"/>
          <a:lstStyle>
            <a:lvl1pPr>
              <a:defRPr sz="3200">
                <a:solidFill>
                  <a:schemeClr val="tx1"/>
                </a:solidFill>
              </a:defRPr>
            </a:lvl1pPr>
          </a:lstStyle>
          <a:p>
            <a:r>
              <a:rPr lang="en-US"/>
              <a:t>Click to edit Master title style</a:t>
            </a:r>
            <a:endParaRPr lang="en-US" dirty="0"/>
          </a:p>
        </p:txBody>
      </p:sp>
      <p:sp>
        <p:nvSpPr>
          <p:cNvPr id="8" name="Text Placeholder 1"/>
          <p:cNvSpPr>
            <a:spLocks noGrp="1"/>
          </p:cNvSpPr>
          <p:nvPr>
            <p:ph type="body" sz="quarter" idx="13"/>
          </p:nvPr>
        </p:nvSpPr>
        <p:spPr>
          <a:xfrm>
            <a:off x="457200" y="2057400"/>
            <a:ext cx="3200400" cy="560397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7772399" y="457199"/>
            <a:ext cx="6400800" cy="7204174"/>
          </a:xfrm>
        </p:spPr>
        <p:txBody>
          <a:bodyPr lIns="228600" tIns="45720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9" name="Text Placeholder 1">
            <a:extLst>
              <a:ext uri="{FF2B5EF4-FFF2-40B4-BE49-F238E27FC236}">
                <a16:creationId xmlns:a16="http://schemas.microsoft.com/office/drawing/2014/main" id="{311AB5F3-768D-9444-8A78-4F8F91978D0D}"/>
              </a:ext>
            </a:extLst>
          </p:cNvPr>
          <p:cNvSpPr>
            <a:spLocks noGrp="1"/>
          </p:cNvSpPr>
          <p:nvPr>
            <p:ph type="body" sz="quarter" idx="16"/>
          </p:nvPr>
        </p:nvSpPr>
        <p:spPr>
          <a:xfrm>
            <a:off x="3886200" y="2057399"/>
            <a:ext cx="3200400" cy="560397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13">
            <a:extLst>
              <a:ext uri="{FF2B5EF4-FFF2-40B4-BE49-F238E27FC236}">
                <a16:creationId xmlns:a16="http://schemas.microsoft.com/office/drawing/2014/main" id="{646AAB5D-25AB-514A-A048-C9566069DCAD}"/>
              </a:ext>
            </a:extLst>
          </p:cNvPr>
          <p:cNvSpPr>
            <a:spLocks noGrp="1"/>
          </p:cNvSpPr>
          <p:nvPr>
            <p:ph type="body" sz="quarter" idx="15"/>
          </p:nvPr>
        </p:nvSpPr>
        <p:spPr>
          <a:xfrm>
            <a:off x="457201" y="7315201"/>
            <a:ext cx="32004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B4352434-845D-F62B-2474-79BC9F60D321}"/>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1124507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2] hd, variable; 2 t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C008C15D-C6EE-D94C-AED9-A77F48974D34}"/>
              </a:ext>
            </a:extLst>
          </p:cNvPr>
          <p:cNvSpPr>
            <a:spLocks noGrp="1"/>
          </p:cNvSpPr>
          <p:nvPr>
            <p:ph type="title"/>
          </p:nvPr>
        </p:nvSpPr>
        <p:spPr>
          <a:xfrm>
            <a:off x="457200" y="457200"/>
            <a:ext cx="6627571" cy="1287475"/>
          </a:xfrm>
        </p:spPr>
        <p:txBody>
          <a:bodyPr/>
          <a:lstStyle>
            <a:lvl1pPr>
              <a:defRPr sz="3200">
                <a:solidFill>
                  <a:schemeClr val="tx1"/>
                </a:solidFill>
              </a:defRPr>
            </a:lvl1pPr>
          </a:lstStyle>
          <a:p>
            <a:r>
              <a:rPr lang="en-US"/>
              <a:t>Click to edit Master title style</a:t>
            </a:r>
            <a:endParaRPr lang="en-US" dirty="0"/>
          </a:p>
        </p:txBody>
      </p:sp>
      <p:sp>
        <p:nvSpPr>
          <p:cNvPr id="13" name="Content Placeholder">
            <a:extLst>
              <a:ext uri="{FF2B5EF4-FFF2-40B4-BE49-F238E27FC236}">
                <a16:creationId xmlns:a16="http://schemas.microsoft.com/office/drawing/2014/main" id="{229935DA-EE12-504A-A42D-8C8FC12B7616}"/>
              </a:ext>
            </a:extLst>
          </p:cNvP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3C1A1368-427E-E729-C688-CEA619FABAF5}"/>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4" name="Text Placeholder 1">
            <a:extLst>
              <a:ext uri="{FF2B5EF4-FFF2-40B4-BE49-F238E27FC236}">
                <a16:creationId xmlns:a16="http://schemas.microsoft.com/office/drawing/2014/main" id="{566B3B21-DCDD-6C45-C936-3B77F3E462EF}"/>
              </a:ext>
            </a:extLst>
          </p:cNvPr>
          <p:cNvSpPr>
            <a:spLocks noGrp="1"/>
          </p:cNvSpPr>
          <p:nvPr>
            <p:ph type="body" sz="quarter" idx="19"/>
          </p:nvPr>
        </p:nvSpPr>
        <p:spPr>
          <a:xfrm>
            <a:off x="7318771" y="-2"/>
            <a:ext cx="3657600" cy="8229600"/>
          </a:xfrm>
        </p:spPr>
        <p:txBody>
          <a:bodyPr lIns="228600" tIns="457200" r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
            <a:extLst>
              <a:ext uri="{FF2B5EF4-FFF2-40B4-BE49-F238E27FC236}">
                <a16:creationId xmlns:a16="http://schemas.microsoft.com/office/drawing/2014/main" id="{1183E754-C11A-6BDF-8DEA-FD356F968A2E}"/>
              </a:ext>
            </a:extLst>
          </p:cNvPr>
          <p:cNvSpPr>
            <a:spLocks noGrp="1"/>
          </p:cNvSpPr>
          <p:nvPr>
            <p:ph type="body" sz="quarter" idx="20"/>
          </p:nvPr>
        </p:nvSpPr>
        <p:spPr>
          <a:xfrm>
            <a:off x="10983353" y="0"/>
            <a:ext cx="3657600" cy="8229600"/>
          </a:xfrm>
        </p:spPr>
        <p:txBody>
          <a:bodyPr lIns="228600" tIns="457200" r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13">
            <a:extLst>
              <a:ext uri="{FF2B5EF4-FFF2-40B4-BE49-F238E27FC236}">
                <a16:creationId xmlns:a16="http://schemas.microsoft.com/office/drawing/2014/main" id="{015801FC-5658-C5C5-786B-4628C96C49EB}"/>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Tree>
    <p:extLst>
      <p:ext uri="{BB962C8B-B14F-4D97-AF65-F5344CB8AC3E}">
        <p14:creationId xmlns:p14="http://schemas.microsoft.com/office/powerpoint/2010/main" val="292146857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7-3] hd, variable, image">
    <p:spTree>
      <p:nvGrpSpPr>
        <p:cNvPr id="1" name=""/>
        <p:cNvGrpSpPr/>
        <p:nvPr/>
      </p:nvGrpSpPr>
      <p:grpSpPr>
        <a:xfrm>
          <a:off x="0" y="0"/>
          <a:ext cx="0" cy="0"/>
          <a:chOff x="0" y="0"/>
          <a:chExt cx="0" cy="0"/>
        </a:xfrm>
      </p:grpSpPr>
      <p:sp>
        <p:nvSpPr>
          <p:cNvPr id="5" name="Picture Placeholder">
            <a:extLst>
              <a:ext uri="{FF2B5EF4-FFF2-40B4-BE49-F238E27FC236}">
                <a16:creationId xmlns:a16="http://schemas.microsoft.com/office/drawing/2014/main" id="{5F28EA59-742F-B6D9-8CED-75A896FCD6B7}"/>
              </a:ext>
            </a:extLst>
          </p:cNvPr>
          <p:cNvSpPr>
            <a:spLocks noGrp="1"/>
          </p:cNvSpPr>
          <p:nvPr>
            <p:ph type="pic" sz="quarter" idx="14"/>
          </p:nvPr>
        </p:nvSpPr>
        <p:spPr>
          <a:xfrm>
            <a:off x="10972800" y="0"/>
            <a:ext cx="3657600" cy="8229600"/>
          </a:xfrm>
        </p:spPr>
        <p:txBody>
          <a:bodyPr lIns="228600" tIns="457200" rIns="91440" bIns="91440"/>
          <a:lstStyle>
            <a:lvl1pPr>
              <a:defRPr>
                <a:solidFill>
                  <a:schemeClr val="tx1"/>
                </a:solidFill>
              </a:defRPr>
            </a:lvl1pPr>
          </a:lstStyle>
          <a:p>
            <a:r>
              <a:rPr lang="en-US"/>
              <a:t>Click icon to add picture</a:t>
            </a:r>
            <a:endParaRPr lang="en-US" dirty="0"/>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a:t>Click to edit Master title style</a:t>
            </a:r>
            <a:endParaRPr lang="en-US" dirty="0"/>
          </a:p>
        </p:txBody>
      </p:sp>
      <p:sp>
        <p:nvSpPr>
          <p:cNvPr id="10" name="Content Placeholder 2"/>
          <p:cNvSpPr>
            <a:spLocks noGrp="1"/>
          </p:cNvSpPr>
          <p:nvPr>
            <p:ph idx="12"/>
          </p:nvPr>
        </p:nvSpPr>
        <p:spPr>
          <a:xfrm>
            <a:off x="3886200" y="2057401"/>
            <a:ext cx="68580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pic>
        <p:nvPicPr>
          <p:cNvPr id="12" name="Picture 11">
            <a:extLst>
              <a:ext uri="{FF2B5EF4-FFF2-40B4-BE49-F238E27FC236}">
                <a16:creationId xmlns:a16="http://schemas.microsoft.com/office/drawing/2014/main" id="{4B2DC0C7-7EFF-7A43-8E46-D3FC0518422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4" name="Text Placeholder 7">
            <a:extLst>
              <a:ext uri="{FF2B5EF4-FFF2-40B4-BE49-F238E27FC236}">
                <a16:creationId xmlns:a16="http://schemas.microsoft.com/office/drawing/2014/main" id="{E9EE9A20-7EDA-4948-6CE6-586683F77974}"/>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43136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4] Divider ">
    <p:spTree>
      <p:nvGrpSpPr>
        <p:cNvPr id="1" name=""/>
        <p:cNvGrpSpPr/>
        <p:nvPr/>
      </p:nvGrpSpPr>
      <p:grpSpPr>
        <a:xfrm>
          <a:off x="0" y="0"/>
          <a:ext cx="0" cy="0"/>
          <a:chOff x="0" y="0"/>
          <a:chExt cx="0" cy="0"/>
        </a:xfrm>
      </p:grpSpPr>
      <p:sp>
        <p:nvSpPr>
          <p:cNvPr id="2" name="Title"/>
          <p:cNvSpPr>
            <a:spLocks noGrp="1"/>
          </p:cNvSpPr>
          <p:nvPr>
            <p:ph type="title"/>
          </p:nvPr>
        </p:nvSpPr>
        <p:spPr>
          <a:xfrm>
            <a:off x="457200" y="329184"/>
            <a:ext cx="6400800" cy="6858000"/>
          </a:xfrm>
        </p:spPr>
        <p:txBody>
          <a:bodyPr/>
          <a:lstStyle>
            <a:lvl1pPr>
              <a:defRPr sz="6600" b="0" i="0">
                <a:solidFill>
                  <a:schemeClr val="tx1"/>
                </a:solidFill>
                <a:latin typeface="IBM Plex Sans ExtLt" panose="020B0303050203000203" pitchFamily="34" charset="0"/>
              </a:defRPr>
            </a:lvl1pPr>
          </a:lstStyle>
          <a:p>
            <a:r>
              <a:rPr lang="en-GB"/>
              <a:t>Click to edit Master title style</a:t>
            </a:r>
            <a:endParaRPr lang="en-US" dirty="0"/>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2"/>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114800"/>
            <a:ext cx="6400800" cy="32138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pPr lvl="0"/>
            <a:r>
              <a:rPr lang="en-GB"/>
              <a:t>Click to edit Master text styles</a:t>
            </a:r>
          </a:p>
        </p:txBody>
      </p:sp>
      <p:sp>
        <p:nvSpPr>
          <p:cNvPr id="4" name="Text Placeholder 7">
            <a:extLst>
              <a:ext uri="{FF2B5EF4-FFF2-40B4-BE49-F238E27FC236}">
                <a16:creationId xmlns:a16="http://schemas.microsoft.com/office/drawing/2014/main" id="{D9E4C563-0ECA-96A5-A0C0-150F0E2C4114}"/>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56409902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4] 3 block">
    <p:bg>
      <p:bgPr>
        <a:solidFill>
          <a:schemeClr val="bg1"/>
        </a:solidFill>
        <a:effectLst/>
      </p:bgPr>
    </p:bg>
    <p:spTree>
      <p:nvGrpSpPr>
        <p:cNvPr id="1" name=""/>
        <p:cNvGrpSpPr/>
        <p:nvPr/>
      </p:nvGrpSpPr>
      <p:grpSpPr>
        <a:xfrm>
          <a:off x="0" y="0"/>
          <a:ext cx="0" cy="0"/>
          <a:chOff x="0" y="0"/>
          <a:chExt cx="0" cy="0"/>
        </a:xfrm>
      </p:grpSpPr>
      <p:sp>
        <p:nvSpPr>
          <p:cNvPr id="3" name="Picture Placeholder">
            <a:extLst>
              <a:ext uri="{FF2B5EF4-FFF2-40B4-BE49-F238E27FC236}">
                <a16:creationId xmlns:a16="http://schemas.microsoft.com/office/drawing/2014/main" id="{4B66DA08-E4C1-28EA-F038-9955AABC7BB5}"/>
              </a:ext>
            </a:extLst>
          </p:cNvPr>
          <p:cNvSpPr>
            <a:spLocks noGrp="1"/>
          </p:cNvSpPr>
          <p:nvPr>
            <p:ph type="pic" sz="quarter" idx="19"/>
          </p:nvPr>
        </p:nvSpPr>
        <p:spPr>
          <a:xfrm>
            <a:off x="0" y="-2"/>
            <a:ext cx="7315200" cy="8229600"/>
          </a:xfrm>
        </p:spPr>
        <p:txBody>
          <a:bodyPr lIns="228600" tIns="45720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hasCustomPrompt="1"/>
          </p:nvPr>
        </p:nvSpPr>
        <p:spPr>
          <a:xfrm>
            <a:off x="457200" y="685799"/>
            <a:ext cx="6583680" cy="6629400"/>
          </a:xfrm>
        </p:spPr>
        <p:txBody>
          <a:bodyPr>
            <a:noAutofit/>
          </a:bodyPr>
          <a:lstStyle>
            <a:lvl1pPr>
              <a:defRPr b="0" i="0">
                <a:solidFill>
                  <a:schemeClr val="tx1"/>
                </a:solidFill>
                <a:latin typeface="+mj-lt"/>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4114800"/>
            <a:ext cx="7315200" cy="4114800"/>
          </a:xfrm>
          <a:prstGeom prst="rect">
            <a:avLst/>
          </a:prstGeom>
          <a:solidFill>
            <a:srgbClr val="E0E0E0"/>
          </a:solid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1" name="Content Placeholder 13"/>
          <p:cNvSpPr>
            <a:spLocks noGrp="1"/>
          </p:cNvSpPr>
          <p:nvPr>
            <p:ph sz="quarter" idx="17"/>
          </p:nvPr>
        </p:nvSpPr>
        <p:spPr>
          <a:xfrm>
            <a:off x="7315200" y="1946"/>
            <a:ext cx="7315200" cy="4114800"/>
          </a:xfrm>
          <a:prstGeom prst="rect">
            <a:avLst/>
          </a:prstGeom>
          <a:solidFill>
            <a:srgbClr val="F4F4F4"/>
          </a:solid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6" name="Text Placeholder 23"/>
          <p:cNvSpPr>
            <a:spLocks noGrp="1"/>
          </p:cNvSpPr>
          <p:nvPr>
            <p:ph type="body" sz="quarter" idx="14" hasCustomPrompt="1"/>
          </p:nvPr>
        </p:nvSpPr>
        <p:spPr>
          <a:xfrm>
            <a:off x="457200" y="7342632"/>
            <a:ext cx="6583680" cy="457200"/>
          </a:xfrm>
          <a:prstGeom prst="rect">
            <a:avLst/>
          </a:prstGeom>
        </p:spPr>
        <p:txBody>
          <a:bodyPr lIns="0" tIns="0" rIns="0" bIns="0" anchor="b"/>
          <a:lstStyle>
            <a:lvl1pPr marL="0" indent="0">
              <a:tabLst/>
              <a:defRPr sz="800" b="0" i="0">
                <a:solidFill>
                  <a:schemeClr val="tx1">
                    <a:alpha val="60000"/>
                  </a:schemeClr>
                </a:solidFill>
                <a:latin typeface="IBM Plex Sans" charset="0"/>
                <a:ea typeface="IBM Plex Sans" charset="0"/>
                <a:cs typeface="IBM Plex Sans" charset="0"/>
              </a:defRPr>
            </a:lvl1pPr>
            <a:lvl2pPr>
              <a:defRPr sz="901"/>
            </a:lvl2pPr>
            <a:lvl3pPr>
              <a:defRPr sz="901"/>
            </a:lvl3pPr>
            <a:lvl4pPr>
              <a:defRPr sz="901"/>
            </a:lvl4pPr>
            <a:lvl5pPr>
              <a:defRPr sz="901"/>
            </a:lvl5pPr>
          </a:lstStyle>
          <a:p>
            <a:pPr lvl="0"/>
            <a:r>
              <a:rPr lang="en-US" dirty="0"/>
              <a:t>Source: Edit source here</a:t>
            </a:r>
          </a:p>
        </p:txBody>
      </p:sp>
      <p:sp>
        <p:nvSpPr>
          <p:cNvPr id="4" name="Text Placeholder 7">
            <a:extLst>
              <a:ext uri="{FF2B5EF4-FFF2-40B4-BE49-F238E27FC236}">
                <a16:creationId xmlns:a16="http://schemas.microsoft.com/office/drawing/2014/main" id="{C85A5FBD-0BD7-F996-69FA-7ECF8144CCEF}"/>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80432757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7-5] Case study ">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E1D1B6-B23E-E34B-8F07-73F89B071A0D}"/>
              </a:ext>
            </a:extLst>
          </p:cNvPr>
          <p:cNvSpPr/>
          <p:nvPr userDrawn="1"/>
        </p:nvSpPr>
        <p:spPr>
          <a:xfrm>
            <a:off x="7315200" y="4114800"/>
            <a:ext cx="7315200" cy="41148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ECDA7A2-0B43-3340-B7E5-6E631EA7E003}"/>
              </a:ext>
            </a:extLst>
          </p:cNvPr>
          <p:cNvSpPr>
            <a:spLocks noGrp="1"/>
          </p:cNvSpPr>
          <p:nvPr>
            <p:ph type="title"/>
          </p:nvPr>
        </p:nvSpPr>
        <p:spPr>
          <a:xfrm>
            <a:off x="457200" y="685800"/>
            <a:ext cx="6629399" cy="1052514"/>
          </a:xfrm>
        </p:spPr>
        <p:txBody>
          <a:bodyPr lIns="0" tIns="0" rIns="0" bIns="0" anchor="t" anchorCtr="0">
            <a:normAutofit/>
          </a:bodyPr>
          <a:lstStyle>
            <a:lvl1pPr>
              <a:lnSpc>
                <a:spcPct val="100000"/>
              </a:lnSpc>
              <a:spcAft>
                <a:spcPts val="3400"/>
              </a:spcAft>
              <a:defRPr sz="3200" b="0" i="0">
                <a:solidFill>
                  <a:srgbClr val="001141"/>
                </a:solidFill>
                <a:latin typeface="IBM Plex Sans Light" panose="020B0403050203000203" pitchFamily="34" charset="0"/>
              </a:defRPr>
            </a:lvl1pPr>
          </a:lstStyle>
          <a:p>
            <a:r>
              <a:rPr lang="en-US"/>
              <a:t>Click to edit Master title style</a:t>
            </a:r>
            <a:endParaRPr lang="en-US" dirty="0"/>
          </a:p>
        </p:txBody>
      </p:sp>
      <p:sp>
        <p:nvSpPr>
          <p:cNvPr id="13" name="Picture Placeholder 2">
            <a:extLst>
              <a:ext uri="{FF2B5EF4-FFF2-40B4-BE49-F238E27FC236}">
                <a16:creationId xmlns:a16="http://schemas.microsoft.com/office/drawing/2014/main" id="{571C2D8E-47C0-5B43-AF70-DE863B9978DE}"/>
              </a:ext>
            </a:extLst>
          </p:cNvPr>
          <p:cNvSpPr>
            <a:spLocks noGrp="1"/>
          </p:cNvSpPr>
          <p:nvPr>
            <p:ph type="pic" idx="1" hasCustomPrompt="1"/>
          </p:nvPr>
        </p:nvSpPr>
        <p:spPr>
          <a:xfrm>
            <a:off x="7315200" y="0"/>
            <a:ext cx="7315200" cy="4114800"/>
          </a:xfrm>
        </p:spPr>
        <p:txBody>
          <a:bodyPr anchor="ctr"/>
          <a:lstStyle>
            <a:lvl1pPr marL="0" indent="0" algn="ctr">
              <a:buNone/>
              <a:defRPr sz="1200">
                <a:solidFill>
                  <a:schemeClr val="accent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br>
              <a:rPr lang="en-US" dirty="0"/>
            </a:br>
            <a:r>
              <a:rPr lang="en-US" dirty="0"/>
              <a:t>For optimal results use IBV optimized images tailored to this space https://ibm.box.com/s/sr8jov9yi3wmcj8qgp9fkbv0s75xutoa</a:t>
            </a:r>
          </a:p>
        </p:txBody>
      </p:sp>
      <p:sp>
        <p:nvSpPr>
          <p:cNvPr id="15" name="Text Placeholder 3">
            <a:extLst>
              <a:ext uri="{FF2B5EF4-FFF2-40B4-BE49-F238E27FC236}">
                <a16:creationId xmlns:a16="http://schemas.microsoft.com/office/drawing/2014/main" id="{82E1BAD2-A96A-C346-AA08-663D0B35BE95}"/>
              </a:ext>
            </a:extLst>
          </p:cNvPr>
          <p:cNvSpPr>
            <a:spLocks noGrp="1"/>
          </p:cNvSpPr>
          <p:nvPr>
            <p:ph type="body" sz="half" idx="2"/>
          </p:nvPr>
        </p:nvSpPr>
        <p:spPr>
          <a:xfrm>
            <a:off x="457200" y="2042271"/>
            <a:ext cx="6629399" cy="1828800"/>
          </a:xfrm>
        </p:spPr>
        <p:txBody>
          <a:bodyPr lIns="0" tIns="0" rIns="0" bIns="0">
            <a:normAutofit/>
          </a:bodyPr>
          <a:lstStyle>
            <a:lvl1pPr marL="0" indent="0">
              <a:lnSpc>
                <a:spcPct val="110000"/>
              </a:lnSpc>
              <a:spcBef>
                <a:spcPts val="0"/>
              </a:spcBef>
              <a:spcAft>
                <a:spcPts val="18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Text Placeholder 3">
            <a:extLst>
              <a:ext uri="{FF2B5EF4-FFF2-40B4-BE49-F238E27FC236}">
                <a16:creationId xmlns:a16="http://schemas.microsoft.com/office/drawing/2014/main" id="{F828704B-54CF-0A43-A8BD-E8C3E58C60FF}"/>
              </a:ext>
            </a:extLst>
          </p:cNvPr>
          <p:cNvSpPr>
            <a:spLocks noGrp="1"/>
          </p:cNvSpPr>
          <p:nvPr>
            <p:ph type="body" sz="half" idx="15"/>
          </p:nvPr>
        </p:nvSpPr>
        <p:spPr>
          <a:xfrm>
            <a:off x="457201" y="4389120"/>
            <a:ext cx="29718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8" name="Text Placeholder 3">
            <a:extLst>
              <a:ext uri="{FF2B5EF4-FFF2-40B4-BE49-F238E27FC236}">
                <a16:creationId xmlns:a16="http://schemas.microsoft.com/office/drawing/2014/main" id="{F24B8E37-009C-214E-85CD-D12DFA7D1DD4}"/>
              </a:ext>
            </a:extLst>
          </p:cNvPr>
          <p:cNvSpPr>
            <a:spLocks noGrp="1"/>
          </p:cNvSpPr>
          <p:nvPr>
            <p:ph type="body" sz="half" idx="16"/>
          </p:nvPr>
        </p:nvSpPr>
        <p:spPr>
          <a:xfrm>
            <a:off x="3886200" y="4389120"/>
            <a:ext cx="32004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9" name="Text Placeholder 3">
            <a:extLst>
              <a:ext uri="{FF2B5EF4-FFF2-40B4-BE49-F238E27FC236}">
                <a16:creationId xmlns:a16="http://schemas.microsoft.com/office/drawing/2014/main" id="{BF7E6EA2-91D0-9F47-B9AD-C08988A6CF81}"/>
              </a:ext>
            </a:extLst>
          </p:cNvPr>
          <p:cNvSpPr>
            <a:spLocks noGrp="1"/>
          </p:cNvSpPr>
          <p:nvPr>
            <p:ph type="body" sz="half" idx="17"/>
          </p:nvPr>
        </p:nvSpPr>
        <p:spPr>
          <a:xfrm>
            <a:off x="7548880" y="4389120"/>
            <a:ext cx="510032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10" name="Picture 9">
            <a:extLst>
              <a:ext uri="{FF2B5EF4-FFF2-40B4-BE49-F238E27FC236}">
                <a16:creationId xmlns:a16="http://schemas.microsoft.com/office/drawing/2014/main" id="{D213E3E2-DC08-3842-8101-8889C17F23F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cxnSp>
        <p:nvCxnSpPr>
          <p:cNvPr id="2" name="Straight Connector 1">
            <a:extLst>
              <a:ext uri="{FF2B5EF4-FFF2-40B4-BE49-F238E27FC236}">
                <a16:creationId xmlns:a16="http://schemas.microsoft.com/office/drawing/2014/main" id="{EAAE36DE-2F42-96FB-14AA-3E05CFCC7965}"/>
              </a:ext>
            </a:extLst>
          </p:cNvPr>
          <p:cNvCxnSpPr/>
          <p:nvPr userDrawn="1"/>
        </p:nvCxnSpPr>
        <p:spPr bwMode="auto">
          <a:xfrm>
            <a:off x="457199" y="4114800"/>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 Placeholder 7">
            <a:extLst>
              <a:ext uri="{FF2B5EF4-FFF2-40B4-BE49-F238E27FC236}">
                <a16:creationId xmlns:a16="http://schemas.microsoft.com/office/drawing/2014/main" id="{2AA5400D-1674-E19E-E0A9-8E8C2A6A13FC}"/>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7280370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A] IBV cover ">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7772400" y="2057400"/>
            <a:ext cx="6400800" cy="914400"/>
          </a:xfrm>
        </p:spPr>
        <p:txBody>
          <a:bodyPr/>
          <a:lstStyle>
            <a:lvl1pPr>
              <a:defRPr sz="4400">
                <a:solidFill>
                  <a:schemeClr val="tx1"/>
                </a:solidFill>
              </a:defRPr>
            </a:lvl1pPr>
          </a:lstStyle>
          <a:p>
            <a:r>
              <a:rPr lang="en-US" dirty="0"/>
              <a:t>Click to type report title</a:t>
            </a:r>
          </a:p>
        </p:txBody>
      </p:sp>
      <p:sp>
        <p:nvSpPr>
          <p:cNvPr id="7" name="Picture Placeholder"/>
          <p:cNvSpPr>
            <a:spLocks noGrp="1" noChangeAspect="1"/>
          </p:cNvSpPr>
          <p:nvPr>
            <p:ph type="pic" sz="quarter" idx="14" hasCustomPrompt="1"/>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8" name="Text Placeholder"/>
          <p:cNvSpPr>
            <a:spLocks noGrp="1"/>
          </p:cNvSpPr>
          <p:nvPr>
            <p:ph type="body" sz="quarter" idx="13" hasCustomPrompt="1"/>
          </p:nvPr>
        </p:nvSpPr>
        <p:spPr>
          <a:xfrm>
            <a:off x="7772400" y="2514600"/>
            <a:ext cx="6400800" cy="1524000"/>
          </a:xfrm>
        </p:spPr>
        <p:txBody>
          <a:bodyPr tIns="320040"/>
          <a:lstStyle>
            <a:lvl1pPr>
              <a:defRPr b="0" i="0">
                <a:solidFill>
                  <a:schemeClr val="tx1"/>
                </a:solidFill>
                <a:latin typeface="IBM Plex Sans"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secondary title</a:t>
            </a:r>
          </a:p>
        </p:txBody>
      </p:sp>
      <p:sp>
        <p:nvSpPr>
          <p:cNvPr id="3" name="TextBox 2">
            <a:extLst>
              <a:ext uri="{FF2B5EF4-FFF2-40B4-BE49-F238E27FC236}">
                <a16:creationId xmlns:a16="http://schemas.microsoft.com/office/drawing/2014/main" id="{49FD84D7-0727-CC41-46F5-C0B657565C23}"/>
              </a:ext>
            </a:extLst>
          </p:cNvPr>
          <p:cNvSpPr txBox="1"/>
          <p:nvPr userDrawn="1"/>
        </p:nvSpPr>
        <p:spPr>
          <a:xfrm>
            <a:off x="7772400" y="420624"/>
            <a:ext cx="3092823" cy="430887"/>
          </a:xfrm>
          <a:prstGeom prst="rect">
            <a:avLst/>
          </a:prstGeom>
          <a:noFill/>
        </p:spPr>
        <p:txBody>
          <a:bodyPr wrap="square" lIns="0" tIns="0" rIns="0" bIns="0" rtlCol="0">
            <a:spAutoFit/>
          </a:bodyPr>
          <a:lstStyle/>
          <a:p>
            <a:pPr algn="l">
              <a:spcBef>
                <a:spcPts val="1800"/>
              </a:spcBef>
            </a:pPr>
            <a:r>
              <a:rPr lang="en-US" sz="1400" dirty="0">
                <a:solidFill>
                  <a:schemeClr val="tx1"/>
                </a:solidFill>
                <a:latin typeface="+mn-lt"/>
                <a:ea typeface="IBM Plex Sans" charset="0"/>
                <a:cs typeface="IBM Plex Sans" charset="0"/>
              </a:rPr>
              <a:t>IBM </a:t>
            </a:r>
            <a:r>
              <a:rPr lang="en-US" sz="1400" dirty="0">
                <a:solidFill>
                  <a:schemeClr val="tx1"/>
                </a:solidFill>
                <a:latin typeface="IBM Plex Sans Medm" panose="020B0503050203000203" pitchFamily="34" charset="0"/>
                <a:ea typeface="IBM Plex Sans" charset="0"/>
                <a:cs typeface="IBM Plex Sans" charset="0"/>
              </a:rPr>
              <a:t>Institute for </a:t>
            </a:r>
            <a:br>
              <a:rPr lang="en-US" sz="1400" dirty="0">
                <a:solidFill>
                  <a:schemeClr val="tx1"/>
                </a:solidFill>
                <a:latin typeface="IBM Plex Sans Medm" panose="020B0503050203000203" pitchFamily="34" charset="0"/>
                <a:ea typeface="IBM Plex Sans" charset="0"/>
                <a:cs typeface="IBM Plex Sans" charset="0"/>
              </a:rPr>
            </a:br>
            <a:r>
              <a:rPr lang="en-US" sz="1400" dirty="0">
                <a:solidFill>
                  <a:schemeClr val="tx1"/>
                </a:solidFill>
                <a:latin typeface="IBM Plex Sans Medm" panose="020B0503050203000203" pitchFamily="34" charset="0"/>
                <a:ea typeface="IBM Plex Sans" charset="0"/>
                <a:cs typeface="IBM Plex Sans" charset="0"/>
              </a:rPr>
              <a:t>Business Value</a:t>
            </a:r>
          </a:p>
        </p:txBody>
      </p:sp>
      <p:pic>
        <p:nvPicPr>
          <p:cNvPr id="4" name="Picture 3">
            <a:extLst>
              <a:ext uri="{FF2B5EF4-FFF2-40B4-BE49-F238E27FC236}">
                <a16:creationId xmlns:a16="http://schemas.microsoft.com/office/drawing/2014/main" id="{83CDCBDE-3107-4303-9E28-1DC46888B34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772400" y="7498080"/>
            <a:ext cx="837851" cy="338328"/>
          </a:xfrm>
          <a:prstGeom prst="rect">
            <a:avLst/>
          </a:prstGeom>
        </p:spPr>
      </p:pic>
    </p:spTree>
    <p:extLst>
      <p:ext uri="{BB962C8B-B14F-4D97-AF65-F5344CB8AC3E}">
        <p14:creationId xmlns:p14="http://schemas.microsoft.com/office/powerpoint/2010/main" val="20041349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 IBM cover">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7D9F6AB-3550-C963-1A89-285914A781BA}"/>
              </a:ext>
            </a:extLst>
          </p:cNvPr>
          <p:cNvSpPr txBox="1"/>
          <p:nvPr userDrawn="1"/>
        </p:nvSpPr>
        <p:spPr>
          <a:xfrm>
            <a:off x="457200" y="7626096"/>
            <a:ext cx="3550023" cy="430887"/>
          </a:xfrm>
          <a:prstGeom prst="rect">
            <a:avLst/>
          </a:prstGeom>
          <a:noFill/>
        </p:spPr>
        <p:txBody>
          <a:bodyPr wrap="square" lIns="0" tIns="0" rIns="0" bIns="0" rtlCol="0">
            <a:spAutoFit/>
          </a:bodyPr>
          <a:lstStyle/>
          <a:p>
            <a:pPr algn="l">
              <a:spcBef>
                <a:spcPts val="1800"/>
              </a:spcBef>
            </a:pPr>
            <a:r>
              <a:rPr lang="en-US" sz="1400" dirty="0">
                <a:solidFill>
                  <a:schemeClr val="tx1"/>
                </a:solidFill>
                <a:latin typeface="+mn-lt"/>
                <a:ea typeface="IBM Plex Sans" charset="0"/>
                <a:cs typeface="IBM Plex Sans" charset="0"/>
              </a:rPr>
              <a:t>IBM </a:t>
            </a:r>
            <a:r>
              <a:rPr lang="en-US" sz="1400" dirty="0">
                <a:solidFill>
                  <a:schemeClr val="tx1"/>
                </a:solidFill>
                <a:latin typeface="IBM Plex Sans Medm" panose="020B0503050203000203" pitchFamily="34" charset="0"/>
                <a:ea typeface="IBM Plex Sans" charset="0"/>
                <a:cs typeface="IBM Plex Sans" charset="0"/>
              </a:rPr>
              <a:t>Institute for </a:t>
            </a:r>
            <a:br>
              <a:rPr lang="en-US" sz="1400" dirty="0">
                <a:solidFill>
                  <a:schemeClr val="tx1"/>
                </a:solidFill>
                <a:latin typeface="IBM Plex Sans Medm" panose="020B0503050203000203" pitchFamily="34" charset="0"/>
                <a:ea typeface="IBM Plex Sans" charset="0"/>
                <a:cs typeface="IBM Plex Sans" charset="0"/>
              </a:rPr>
            </a:br>
            <a:r>
              <a:rPr lang="en-US" sz="1400" dirty="0">
                <a:solidFill>
                  <a:schemeClr val="tx1"/>
                </a:solidFill>
                <a:latin typeface="IBM Plex Sans Medm" panose="020B0503050203000203" pitchFamily="34" charset="0"/>
                <a:ea typeface="IBM Plex Sans" charset="0"/>
                <a:cs typeface="IBM Plex Sans" charset="0"/>
              </a:rPr>
              <a:t>Business Value</a:t>
            </a:r>
          </a:p>
        </p:txBody>
      </p:sp>
      <p:pic>
        <p:nvPicPr>
          <p:cNvPr id="21" name="Picture 20">
            <a:extLst>
              <a:ext uri="{FF2B5EF4-FFF2-40B4-BE49-F238E27FC236}">
                <a16:creationId xmlns:a16="http://schemas.microsoft.com/office/drawing/2014/main" id="{B423F5C1-CB7D-172B-B046-4CA45D698E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335000" y="7629145"/>
            <a:ext cx="837851" cy="338328"/>
          </a:xfrm>
          <a:prstGeom prst="rect">
            <a:avLst/>
          </a:prstGeom>
        </p:spPr>
      </p:pic>
      <p:sp>
        <p:nvSpPr>
          <p:cNvPr id="23" name="Title Placeholder">
            <a:extLst>
              <a:ext uri="{FF2B5EF4-FFF2-40B4-BE49-F238E27FC236}">
                <a16:creationId xmlns:a16="http://schemas.microsoft.com/office/drawing/2014/main" id="{3A393E1F-2B55-9FB9-04DD-E6FA0E2B61F0}"/>
              </a:ext>
            </a:extLst>
          </p:cNvPr>
          <p:cNvSpPr>
            <a:spLocks noGrp="1"/>
          </p:cNvSpPr>
          <p:nvPr>
            <p:ph type="title" hasCustomPrompt="1"/>
          </p:nvPr>
        </p:nvSpPr>
        <p:spPr>
          <a:xfrm>
            <a:off x="457200" y="457200"/>
            <a:ext cx="6629395" cy="2667000"/>
          </a:xfrm>
          <a:prstGeom prst="rect">
            <a:avLst/>
          </a:prstGeom>
        </p:spPr>
        <p:txBody>
          <a:bodyPr vert="horz" lIns="0" tIns="0" rIns="0" bIns="0" rtlCol="0" anchor="t">
            <a:noAutofit/>
          </a:bodyPr>
          <a:lstStyle/>
          <a:p>
            <a:r>
              <a:rPr lang="en-US" dirty="0"/>
              <a:t>Click to edit generic cover style, </a:t>
            </a:r>
            <a:r>
              <a:rPr lang="en-US" kern="0" dirty="0"/>
              <a:t>no </a:t>
            </a:r>
            <a:r>
              <a:rPr lang="en-US" kern="0"/>
              <a:t>image, 5-line </a:t>
            </a:r>
            <a:r>
              <a:rPr lang="en-US" kern="0" dirty="0"/>
              <a:t>maximum, sentence case</a:t>
            </a:r>
            <a:br>
              <a:rPr lang="en-US" dirty="0"/>
            </a:br>
            <a:r>
              <a:rPr lang="en-US" sz="3600" kern="0" dirty="0"/>
              <a:t>—</a:t>
            </a:r>
            <a:endParaRPr lang="en-US" dirty="0"/>
          </a:p>
        </p:txBody>
      </p:sp>
      <p:sp>
        <p:nvSpPr>
          <p:cNvPr id="24" name="Text Placeholder">
            <a:extLst>
              <a:ext uri="{FF2B5EF4-FFF2-40B4-BE49-F238E27FC236}">
                <a16:creationId xmlns:a16="http://schemas.microsoft.com/office/drawing/2014/main" id="{B7D608F2-8192-C941-4ED3-52A702E2837C}"/>
              </a:ext>
            </a:extLst>
          </p:cNvPr>
          <p:cNvSpPr>
            <a:spLocks noGrp="1"/>
          </p:cNvSpPr>
          <p:nvPr>
            <p:ph type="body" sz="quarter" idx="13" hasCustomPrompt="1"/>
          </p:nvPr>
        </p:nvSpPr>
        <p:spPr>
          <a:xfrm>
            <a:off x="457199" y="2209800"/>
            <a:ext cx="6629395" cy="1524000"/>
          </a:xfrm>
        </p:spPr>
        <p:txBody>
          <a:bodyPr tIns="137160"/>
          <a:lstStyle>
            <a:lvl1pPr>
              <a:defRPr b="0" i="0">
                <a:solidFill>
                  <a:schemeClr val="tx1"/>
                </a:solidFill>
                <a:latin typeface="IBM Plex Sans Light" panose="020B04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name and job title (next line)</a:t>
            </a:r>
          </a:p>
        </p:txBody>
      </p:sp>
    </p:spTree>
    <p:extLst>
      <p:ext uri="{BB962C8B-B14F-4D97-AF65-F5344CB8AC3E}">
        <p14:creationId xmlns:p14="http://schemas.microsoft.com/office/powerpoint/2010/main" val="11096765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 IBV sign-off ">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DB1A2D-BC5D-C683-9CC9-CF66F57B134E}"/>
              </a:ext>
            </a:extLst>
          </p:cNvPr>
          <p:cNvSpPr txBox="1"/>
          <p:nvPr userDrawn="1"/>
        </p:nvSpPr>
        <p:spPr>
          <a:xfrm>
            <a:off x="0" y="3886200"/>
            <a:ext cx="14630400" cy="1585049"/>
          </a:xfrm>
          <a:prstGeom prst="rect">
            <a:avLst/>
          </a:prstGeom>
          <a:noFill/>
        </p:spPr>
        <p:txBody>
          <a:bodyPr wrap="square" lIns="0" tIns="0" rIns="0" bIns="0" rtlCol="0">
            <a:spAutoFit/>
          </a:bodyPr>
          <a:lstStyle/>
          <a:p>
            <a:pPr algn="ctr">
              <a:spcBef>
                <a:spcPts val="1800"/>
              </a:spcBef>
            </a:pPr>
            <a:r>
              <a:rPr lang="en-US" sz="2400" dirty="0">
                <a:solidFill>
                  <a:schemeClr val="tx1"/>
                </a:solidFill>
                <a:latin typeface="+mn-lt"/>
                <a:ea typeface="IBM Plex Sans" charset="0"/>
                <a:cs typeface="IBM Plex Sans" charset="0"/>
              </a:rPr>
              <a:t>IBM </a:t>
            </a:r>
            <a:r>
              <a:rPr lang="en-US" sz="2400" dirty="0">
                <a:solidFill>
                  <a:schemeClr val="tx1"/>
                </a:solidFill>
                <a:latin typeface="IBM Plex Sans Medm" panose="020B0503050203000203" pitchFamily="34" charset="0"/>
                <a:ea typeface="IBM Plex Sans" charset="0"/>
                <a:cs typeface="IBM Plex Sans" charset="0"/>
              </a:rPr>
              <a:t>Institute for Business Value</a:t>
            </a:r>
          </a:p>
          <a:p>
            <a:pPr algn="ctr">
              <a:spcBef>
                <a:spcPts val="1800"/>
              </a:spcBef>
            </a:pPr>
            <a:r>
              <a:rPr lang="en-US" sz="3200" dirty="0">
                <a:solidFill>
                  <a:srgbClr val="FA4D56"/>
                </a:solidFill>
                <a:latin typeface="IBM Plex Sans Medm" panose="020B0503050203000203" pitchFamily="34" charset="0"/>
                <a:ea typeface="IBM Plex Sans" charset="0"/>
                <a:cs typeface="IBM Plex Sans" charset="0"/>
              </a:rPr>
              <a:t>Placeholder for future IBV </a:t>
            </a:r>
            <a:r>
              <a:rPr lang="en-US" sz="3200" dirty="0" err="1">
                <a:solidFill>
                  <a:srgbClr val="FA4D56"/>
                </a:solidFill>
                <a:latin typeface="IBM Plex Sans Medm" panose="020B0503050203000203" pitchFamily="34" charset="0"/>
                <a:ea typeface="IBM Plex Sans" charset="0"/>
                <a:cs typeface="IBM Plex Sans" charset="0"/>
              </a:rPr>
              <a:t>endslide</a:t>
            </a:r>
            <a:br>
              <a:rPr lang="en-US" sz="3200" dirty="0">
                <a:solidFill>
                  <a:srgbClr val="FA4D56"/>
                </a:solidFill>
                <a:latin typeface="IBM Plex Sans Medm" panose="020B0503050203000203" pitchFamily="34" charset="0"/>
                <a:ea typeface="IBM Plex Sans" charset="0"/>
                <a:cs typeface="IBM Plex Sans" charset="0"/>
              </a:rPr>
            </a:br>
            <a:r>
              <a:rPr lang="en-US" sz="3200" dirty="0">
                <a:solidFill>
                  <a:srgbClr val="FA4D56"/>
                </a:solidFill>
                <a:latin typeface="IBM Plex Sans Medm" panose="020B0503050203000203" pitchFamily="34" charset="0"/>
                <a:ea typeface="IBM Plex Sans" charset="0"/>
                <a:cs typeface="IBM Plex Sans" charset="0"/>
              </a:rPr>
              <a:t>awaiting additional content</a:t>
            </a:r>
          </a:p>
        </p:txBody>
      </p:sp>
    </p:spTree>
    <p:extLst>
      <p:ext uri="{BB962C8B-B14F-4D97-AF65-F5344CB8AC3E}">
        <p14:creationId xmlns:p14="http://schemas.microsoft.com/office/powerpoint/2010/main" val="397935444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 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6277115" y="3700615"/>
            <a:ext cx="2076170" cy="828371"/>
          </a:xfrm>
          <a:prstGeom prst="rect">
            <a:avLst/>
          </a:prstGeom>
        </p:spPr>
      </p:pic>
    </p:spTree>
    <p:extLst>
      <p:ext uri="{BB962C8B-B14F-4D97-AF65-F5344CB8AC3E}">
        <p14:creationId xmlns:p14="http://schemas.microsoft.com/office/powerpoint/2010/main" val="393450278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 Copyright ">
    <p:bg>
      <p:bgPr>
        <a:solidFill>
          <a:srgbClr val="E0E0E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A7D-E0C5-8B2C-9C8C-170A0E9A0E3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6" name="TextBox 5">
            <a:extLst>
              <a:ext uri="{FF2B5EF4-FFF2-40B4-BE49-F238E27FC236}">
                <a16:creationId xmlns:a16="http://schemas.microsoft.com/office/drawing/2014/main" id="{1BCF09A0-1D39-95E6-A6A5-F827D8937BC2}"/>
              </a:ext>
            </a:extLst>
          </p:cNvPr>
          <p:cNvSpPr txBox="1"/>
          <p:nvPr userDrawn="1"/>
        </p:nvSpPr>
        <p:spPr>
          <a:xfrm>
            <a:off x="9144000" y="4114800"/>
            <a:ext cx="5029200" cy="3042821"/>
          </a:xfrm>
          <a:prstGeom prst="rect">
            <a:avLst/>
          </a:prstGeom>
          <a:noFill/>
        </p:spPr>
        <p:txBody>
          <a:bodyPr wrap="square" lIns="0" tIns="0" rIns="0" bIns="0" rtlCol="0">
            <a:spAutoFit/>
          </a:bodyPr>
          <a:lstStyle/>
          <a:p>
            <a:pPr>
              <a:lnSpc>
                <a:spcPct val="110000"/>
              </a:lnSpc>
            </a:pPr>
            <a:r>
              <a:rPr lang="en-US" sz="900" dirty="0">
                <a:solidFill>
                  <a:srgbClr val="525252"/>
                </a:solidFill>
              </a:rPr>
              <a:t>© 2022 International Business Machines Corporation</a:t>
            </a:r>
          </a:p>
          <a:p>
            <a:pPr>
              <a:lnSpc>
                <a:spcPct val="110000"/>
              </a:lnSpc>
              <a:spcBef>
                <a:spcPts val="1200"/>
              </a:spcBef>
            </a:pPr>
            <a:r>
              <a:rPr lang="en-US" sz="900" dirty="0">
                <a:solidFill>
                  <a:srgbClr val="525252"/>
                </a:solidFill>
              </a:rPr>
              <a:t>IBM and the IBM logo are trademarks of IBM Corporation, registered in many jurisdictions worldwide. Other product and service names might be trademarks of IBM or other companies. </a:t>
            </a:r>
            <a:br>
              <a:rPr lang="en-US" sz="900" dirty="0">
                <a:solidFill>
                  <a:srgbClr val="525252"/>
                </a:solidFill>
              </a:rPr>
            </a:br>
            <a:r>
              <a:rPr lang="en-US" sz="900" dirty="0">
                <a:solidFill>
                  <a:srgbClr val="525252"/>
                </a:solidFill>
              </a:rPr>
              <a:t>A current list of IBM trademarks is available on  ibm.com/trademark.</a:t>
            </a:r>
          </a:p>
          <a:p>
            <a:pPr>
              <a:lnSpc>
                <a:spcPct val="110000"/>
              </a:lnSpc>
              <a:spcBef>
                <a:spcPts val="1200"/>
              </a:spcBef>
            </a:pPr>
            <a:r>
              <a:rPr lang="en-US" sz="900" dirty="0">
                <a:solidFill>
                  <a:srgbClr val="525252"/>
                </a:solidFill>
              </a:rPr>
              <a:t>This document is current as of the initial date of publication and may be changed by IBM at any time. Statements regarding IBM’s future direction and intent are subject to change or withdrawal without notice, and represent goals and objectives only. THIS DOCUMENT IS DISTRIBUTED “AS IS” WITHOUT ANY WARRANTY, EXPRESS OR IMPLIED. IN NO EVENT SHALL IBM BE LIABLE FOR ANY DAMAGE ARISING FROM THE USE OF THIS INFORMATION, INCLUDING BUT NOT LIMITED TO, LOSS OF DATA, BUSINESS INTERRUPTION, LOSS OF PROFIT OR LOSS OF OPPORTUNITY.</a:t>
            </a:r>
          </a:p>
          <a:p>
            <a:pPr>
              <a:lnSpc>
                <a:spcPct val="110000"/>
              </a:lnSpc>
              <a:spcBef>
                <a:spcPts val="1200"/>
              </a:spcBef>
            </a:pPr>
            <a:r>
              <a:rPr lang="en-US" sz="900" dirty="0">
                <a:solidFill>
                  <a:srgbClr val="525252"/>
                </a:solidFill>
                <a:effectLst/>
              </a:rPr>
              <a:t>Client examples are presented as illustrations of how those clients have used IBM products and </a:t>
            </a:r>
            <a:br>
              <a:rPr lang="en-US" sz="900" dirty="0">
                <a:solidFill>
                  <a:srgbClr val="525252"/>
                </a:solidFill>
                <a:effectLst/>
              </a:rPr>
            </a:br>
            <a:r>
              <a:rPr lang="en-US" sz="900" dirty="0">
                <a:solidFill>
                  <a:srgbClr val="525252"/>
                </a:solidFill>
                <a:effectLst/>
              </a:rPr>
              <a:t>the results they may have achieved. Actual performance, cost, savings or other results in other operating environments may vary. Not all offerings are available in every country in which IBM operates. It is the user’s responsibility to evaluate and verify the operation of any other products </a:t>
            </a:r>
            <a:br>
              <a:rPr lang="en-US" sz="900" dirty="0">
                <a:solidFill>
                  <a:srgbClr val="525252"/>
                </a:solidFill>
                <a:effectLst/>
              </a:rPr>
            </a:br>
            <a:r>
              <a:rPr lang="en-US" sz="900" dirty="0">
                <a:solidFill>
                  <a:srgbClr val="525252"/>
                </a:solidFill>
                <a:effectLst/>
              </a:rPr>
              <a:t>or programs with IBM products and programs.</a:t>
            </a:r>
            <a:r>
              <a:rPr lang="en-US" sz="900" dirty="0">
                <a:solidFill>
                  <a:srgbClr val="525252"/>
                </a:solidFill>
              </a:rPr>
              <a:t> </a:t>
            </a:r>
            <a:r>
              <a:rPr lang="en-US" sz="900" dirty="0">
                <a:solidFill>
                  <a:srgbClr val="525252"/>
                </a:solidFill>
                <a:effectLst/>
              </a:rPr>
              <a:t>The client is responsible for ensuring compliance with laws and regulations applicable to it. IBM does not provide legal advice or represent or warrant that its services or products will ensure that the client is in compliance with any law or regulation.</a:t>
            </a:r>
            <a:endParaRPr lang="en-US" sz="900" dirty="0">
              <a:solidFill>
                <a:srgbClr val="525252"/>
              </a:solidFill>
            </a:endParaRPr>
          </a:p>
        </p:txBody>
      </p:sp>
      <p:sp>
        <p:nvSpPr>
          <p:cNvPr id="5" name="Picture Placeholder">
            <a:extLst>
              <a:ext uri="{FF2B5EF4-FFF2-40B4-BE49-F238E27FC236}">
                <a16:creationId xmlns:a16="http://schemas.microsoft.com/office/drawing/2014/main" id="{64FE5A8E-9066-3CB8-7A3E-3584CEB12275}"/>
              </a:ext>
            </a:extLst>
          </p:cNvPr>
          <p:cNvSpPr>
            <a:spLocks noGrp="1" noChangeAspect="1"/>
          </p:cNvSpPr>
          <p:nvPr>
            <p:ph type="pic" sz="quarter" idx="14"/>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Tree>
    <p:extLst>
      <p:ext uri="{BB962C8B-B14F-4D97-AF65-F5344CB8AC3E}">
        <p14:creationId xmlns:p14="http://schemas.microsoft.com/office/powerpoint/2010/main" val="169537354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3-4] 3 col">
    <p:spTree>
      <p:nvGrpSpPr>
        <p:cNvPr id="1" name=""/>
        <p:cNvGrpSpPr/>
        <p:nvPr/>
      </p:nvGrpSpPr>
      <p:grpSpPr>
        <a:xfrm>
          <a:off x="0" y="0"/>
          <a:ext cx="0" cy="0"/>
          <a:chOff x="0" y="0"/>
          <a:chExt cx="0" cy="0"/>
        </a:xfrm>
      </p:grpSpPr>
      <p:sp>
        <p:nvSpPr>
          <p:cNvPr id="17" name="Content Placeholder 2"/>
          <p:cNvSpPr>
            <a:spLocks noGrp="1"/>
          </p:cNvSpPr>
          <p:nvPr>
            <p:ph idx="16"/>
          </p:nvPr>
        </p:nvSpPr>
        <p:spPr>
          <a:xfrm>
            <a:off x="10973773" y="4114798"/>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idx="15"/>
          </p:nvPr>
        </p:nvSpPr>
        <p:spPr>
          <a:xfrm>
            <a:off x="7315200" y="4114800"/>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2"/>
          <p:cNvSpPr>
            <a:spLocks noGrp="1"/>
          </p:cNvSpPr>
          <p:nvPr>
            <p:ph idx="17"/>
          </p:nvPr>
        </p:nvSpPr>
        <p:spPr>
          <a:xfrm>
            <a:off x="3657600" y="4114800"/>
            <a:ext cx="3657600" cy="4114798"/>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Rectangle 2"/>
          <p:cNvSpPr/>
          <p:nvPr userDrawn="1"/>
        </p:nvSpPr>
        <p:spPr>
          <a:xfrm>
            <a:off x="-973" y="0"/>
            <a:ext cx="3657600" cy="8229600"/>
          </a:xfrm>
          <a:prstGeom prst="rect">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title"/>
          </p:nvPr>
        </p:nvSpPr>
        <p:spPr>
          <a:xfrm>
            <a:off x="457201" y="2057400"/>
            <a:ext cx="2971800" cy="1994403"/>
          </a:xfrm>
        </p:spPr>
        <p:txBody>
          <a:bodyPr>
            <a:noAutofit/>
          </a:bodyPr>
          <a:lstStyle>
            <a:lvl1pPr>
              <a:defRPr sz="4800" b="0" i="0">
                <a:solidFill>
                  <a:schemeClr val="tx1"/>
                </a:solidFill>
                <a:latin typeface="IBM Plex Sans ExtLt" panose="020B0303050203000203" pitchFamily="34" charset="0"/>
              </a:defRPr>
            </a:lvl1pPr>
          </a:lstStyle>
          <a:p>
            <a:r>
              <a:rPr lang="en-US"/>
              <a:t>Click to edit Master title style</a:t>
            </a:r>
            <a:endParaRPr lang="en-US" dirty="0"/>
          </a:p>
        </p:txBody>
      </p:sp>
      <p:cxnSp>
        <p:nvCxnSpPr>
          <p:cNvPr id="19" name="Straight Connector 18"/>
          <p:cNvCxnSpPr/>
          <p:nvPr userDrawn="1"/>
        </p:nvCxnSpPr>
        <p:spPr>
          <a:xfrm>
            <a:off x="73152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09728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11" name="Text Placeholder 13">
            <a:extLst>
              <a:ext uri="{FF2B5EF4-FFF2-40B4-BE49-F238E27FC236}">
                <a16:creationId xmlns:a16="http://schemas.microsoft.com/office/drawing/2014/main" id="{0F82FA72-2A24-094F-A9B6-D759E2DBA861}"/>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3" name="TextBox 12">
            <a:extLst>
              <a:ext uri="{FF2B5EF4-FFF2-40B4-BE49-F238E27FC236}">
                <a16:creationId xmlns:a16="http://schemas.microsoft.com/office/drawing/2014/main" id="{E6C0175D-7D21-5641-9B79-6DAF02D3BC30}"/>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4" name="Footer Placeholder 3">
            <a:extLst>
              <a:ext uri="{FF2B5EF4-FFF2-40B4-BE49-F238E27FC236}">
                <a16:creationId xmlns:a16="http://schemas.microsoft.com/office/drawing/2014/main" id="{B9DE19C4-6F2E-1B41-8EDE-C945BCBE168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5" name="Text Placeholder">
            <a:extLst>
              <a:ext uri="{FF2B5EF4-FFF2-40B4-BE49-F238E27FC236}">
                <a16:creationId xmlns:a16="http://schemas.microsoft.com/office/drawing/2014/main" id="{C42C7725-C130-D5DC-6CCE-637D3CBA7E60}"/>
              </a:ext>
            </a:extLst>
          </p:cNvPr>
          <p:cNvSpPr>
            <a:spLocks noGrp="1"/>
          </p:cNvSpPr>
          <p:nvPr>
            <p:ph type="body" sz="quarter" idx="20"/>
          </p:nvPr>
        </p:nvSpPr>
        <p:spPr>
          <a:xfrm>
            <a:off x="454859" y="4114800"/>
            <a:ext cx="3201768" cy="3200400"/>
          </a:xfrm>
        </p:spPr>
        <p:txBody>
          <a:bodyPr lIns="0" tIns="640080" rIns="228600"/>
          <a:lstStyle>
            <a:lvl1pPr>
              <a:defRPr sz="2000" b="0" i="0">
                <a:solidFill>
                  <a:schemeClr val="tx1"/>
                </a:solidFill>
                <a:latin typeface="IBM Plex Sans Medm" panose="020B0503050203000203" pitchFamily="34" charset="0"/>
              </a:defRPr>
            </a:lvl1pPr>
            <a:lvl2pPr>
              <a:defRPr b="0" i="0">
                <a:solidFill>
                  <a:schemeClr val="tx1"/>
                </a:solidFill>
                <a:latin typeface="IBM Plex Sans Medm" panose="020B0503050203000203" pitchFamily="34" charset="0"/>
              </a:defRPr>
            </a:lvl2pPr>
            <a:lvl3pPr>
              <a:defRPr b="0" i="0">
                <a:solidFill>
                  <a:schemeClr val="tx1"/>
                </a:solidFill>
                <a:latin typeface="IBM Plex Sans Medm" panose="020B0503050203000203" pitchFamily="34" charset="0"/>
              </a:defRPr>
            </a:lvl3pPr>
            <a:lvl4pPr>
              <a:defRPr b="0" i="0">
                <a:solidFill>
                  <a:schemeClr val="tx1"/>
                </a:solidFill>
                <a:latin typeface="IBM Plex Sans Medm" panose="020B0503050203000203" pitchFamily="34" charset="0"/>
              </a:defRPr>
            </a:lvl4pPr>
            <a:lvl5pPr>
              <a:defRPr b="0" i="0">
                <a:solidFill>
                  <a:schemeClr val="tx1"/>
                </a:solidFill>
                <a:latin typeface="IBM Plex Sans Medm" panose="020B0503050203000203" pitchFamily="34" charset="0"/>
              </a:defRPr>
            </a:lvl5pPr>
          </a:lstStyle>
          <a:p>
            <a:pPr lvl="0"/>
            <a:r>
              <a:rPr lang="en-US"/>
              <a:t>Click to edit Master text styles</a:t>
            </a:r>
          </a:p>
        </p:txBody>
      </p:sp>
      <p:sp>
        <p:nvSpPr>
          <p:cNvPr id="4" name="Text Placeholder 7">
            <a:extLst>
              <a:ext uri="{FF2B5EF4-FFF2-40B4-BE49-F238E27FC236}">
                <a16:creationId xmlns:a16="http://schemas.microsoft.com/office/drawing/2014/main" id="{1016687C-2F65-7D9F-4101-9086FFF7B037}"/>
              </a:ext>
            </a:extLst>
          </p:cNvPr>
          <p:cNvSpPr>
            <a:spLocks noGrp="1"/>
          </p:cNvSpPr>
          <p:nvPr>
            <p:ph type="body" sz="quarter" idx="21"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8D8D8D"/>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7" name="Picture Placeholder 2">
            <a:extLst>
              <a:ext uri="{FF2B5EF4-FFF2-40B4-BE49-F238E27FC236}">
                <a16:creationId xmlns:a16="http://schemas.microsoft.com/office/drawing/2014/main" id="{EBB0630C-5093-37CE-8A13-1808791E6063}"/>
              </a:ext>
            </a:extLst>
          </p:cNvPr>
          <p:cNvSpPr>
            <a:spLocks noGrp="1"/>
          </p:cNvSpPr>
          <p:nvPr>
            <p:ph type="pic" idx="1"/>
          </p:nvPr>
        </p:nvSpPr>
        <p:spPr>
          <a:xfrm>
            <a:off x="3656627" y="0"/>
            <a:ext cx="10973773" cy="4114800"/>
          </a:xfrm>
        </p:spPr>
        <p:txBody>
          <a:bodyPr anchor="ctr"/>
          <a:lstStyle>
            <a:lvl1pPr marL="0" indent="0" algn="ctr">
              <a:buNone/>
              <a:defRPr sz="1200">
                <a:solidFill>
                  <a:schemeClr val="accent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Tree>
    <p:extLst>
      <p:ext uri="{BB962C8B-B14F-4D97-AF65-F5344CB8AC3E}">
        <p14:creationId xmlns:p14="http://schemas.microsoft.com/office/powerpoint/2010/main" val="402171392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 IBV divider_text">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457200"/>
            <a:ext cx="10539351" cy="3429000"/>
          </a:xfrm>
        </p:spPr>
        <p:txBody>
          <a:bodyPr>
            <a:noAutofit/>
          </a:bodyPr>
          <a:lstStyle>
            <a:lvl1pPr>
              <a:defRPr sz="8800" b="0" i="0">
                <a:solidFill>
                  <a:schemeClr val="accent2"/>
                </a:solidFill>
                <a:latin typeface="IBM Plex Sans ExtLt" panose="020B0303050203000203" pitchFamily="34" charset="0"/>
              </a:defRPr>
            </a:lvl1pPr>
          </a:lstStyle>
          <a:p>
            <a:r>
              <a:rPr lang="en-US" dirty="0"/>
              <a:t>Click to edit Master title style</a:t>
            </a:r>
            <a:br>
              <a:rPr lang="en-US" dirty="0"/>
            </a:br>
            <a:endParaRPr lang="en-US" dirty="0"/>
          </a:p>
        </p:txBody>
      </p:sp>
    </p:spTree>
    <p:extLst>
      <p:ext uri="{BB962C8B-B14F-4D97-AF65-F5344CB8AC3E}">
        <p14:creationId xmlns:p14="http://schemas.microsoft.com/office/powerpoint/2010/main" val="5996365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 quot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900056" cy="6871411"/>
          </a:xfrm>
        </p:spPr>
        <p:txBody>
          <a:bodyPr/>
          <a:lstStyle>
            <a:lvl1pPr>
              <a:defRPr sz="3200">
                <a:solidFill>
                  <a:schemeClr val="accent2"/>
                </a:solidFill>
              </a:defRPr>
            </a:lvl1pPr>
          </a:lstStyle>
          <a:p>
            <a:r>
              <a:rPr lang="en-US" dirty="0"/>
              <a:t>Click to edit Master title style</a:t>
            </a:r>
          </a:p>
        </p:txBody>
      </p:sp>
    </p:spTree>
    <p:extLst>
      <p:ext uri="{BB962C8B-B14F-4D97-AF65-F5344CB8AC3E}">
        <p14:creationId xmlns:p14="http://schemas.microsoft.com/office/powerpoint/2010/main" val="262331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5] Divider ">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0" hasCustomPrompt="1"/>
          </p:nvPr>
        </p:nvSpPr>
        <p:spPr>
          <a:xfrm>
            <a:off x="7772399" y="457199"/>
            <a:ext cx="6400800" cy="7204174"/>
          </a:xfrm>
        </p:spPr>
        <p:txBody>
          <a:bodyPr anchor="ctr"/>
          <a:lstStyle>
            <a:lvl1pPr algn="ctr">
              <a:defRPr sz="1200">
                <a:solidFill>
                  <a:schemeClr val="accent6"/>
                </a:solidFill>
                <a:latin typeface="IBM Plex Sans" charset="0"/>
                <a:ea typeface="IBM Plex Sans" charset="0"/>
                <a:cs typeface="IBM Plex Sans" charset="0"/>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p:nvPr>
        </p:nvSpPr>
        <p:spPr>
          <a:xfrm>
            <a:off x="457201" y="329184"/>
            <a:ext cx="6629399" cy="3019300"/>
          </a:xfrm>
        </p:spPr>
        <p:txBody>
          <a:bodyPr>
            <a:noAutofit/>
          </a:bodyPr>
          <a:lstStyle>
            <a:lvl1pPr>
              <a:defRPr sz="5400" b="0" i="0">
                <a:solidFill>
                  <a:schemeClr val="accent3"/>
                </a:solidFill>
                <a:latin typeface="IBM Plex Sans ExtLt" panose="020B0303050203000203" pitchFamily="34" charset="0"/>
              </a:defRPr>
            </a:lvl1pPr>
          </a:lstStyle>
          <a:p>
            <a:r>
              <a:rPr lang="en-GB"/>
              <a:t>Click to edit Master title style</a:t>
            </a:r>
            <a:endParaRPr lang="en-US" dirty="0"/>
          </a:p>
        </p:txBody>
      </p:sp>
      <p:sp>
        <p:nvSpPr>
          <p:cNvPr id="6" name="Content Placeholder 2">
            <a:extLst>
              <a:ext uri="{FF2B5EF4-FFF2-40B4-BE49-F238E27FC236}">
                <a16:creationId xmlns:a16="http://schemas.microsoft.com/office/drawing/2014/main" id="{647D0886-36E3-4849-BE56-B5CD912ABB09}"/>
              </a:ext>
            </a:extLst>
          </p:cNvPr>
          <p:cNvSpPr>
            <a:spLocks noGrp="1"/>
          </p:cNvSpPr>
          <p:nvPr>
            <p:ph idx="1"/>
          </p:nvPr>
        </p:nvSpPr>
        <p:spPr>
          <a:xfrm>
            <a:off x="457200" y="4114799"/>
            <a:ext cx="6629398" cy="3546573"/>
          </a:xfrm>
          <a:prstGeom prst="rect">
            <a:avLst/>
          </a:prstGeom>
        </p:spPr>
        <p:txBody>
          <a:bodyPr tIns="0">
            <a:noAutofit/>
          </a:bodyPr>
          <a:lstStyle>
            <a:lvl1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13">
            <a:extLst>
              <a:ext uri="{FF2B5EF4-FFF2-40B4-BE49-F238E27FC236}">
                <a16:creationId xmlns:a16="http://schemas.microsoft.com/office/drawing/2014/main" id="{BDB2C1B9-C605-DD43-9FD0-52F1A1A98F9C}"/>
              </a:ext>
            </a:extLst>
          </p:cNvPr>
          <p:cNvSpPr>
            <a:spLocks noGrp="1"/>
          </p:cNvSpPr>
          <p:nvPr>
            <p:ph type="body" sz="quarter" idx="15"/>
          </p:nvPr>
        </p:nvSpPr>
        <p:spPr>
          <a:xfrm>
            <a:off x="457200" y="7467599"/>
            <a:ext cx="6629398" cy="332233"/>
          </a:xfrm>
        </p:spPr>
        <p:txBody>
          <a:bodyPr anchor="b"/>
          <a:lstStyle>
            <a:lvl1pPr>
              <a:spcBef>
                <a:spcPts val="0"/>
              </a:spcBef>
              <a:defRPr sz="800">
                <a:solidFill>
                  <a:schemeClr val="tx1">
                    <a:alpha val="60000"/>
                  </a:schemeClr>
                </a:solidFill>
              </a:defRPr>
            </a:lvl1pPr>
          </a:lstStyle>
          <a:p>
            <a:pPr lvl="0"/>
            <a:r>
              <a:rPr lang="en-GB"/>
              <a:t>Click to edit Master text styles</a:t>
            </a:r>
          </a:p>
        </p:txBody>
      </p:sp>
      <p:sp>
        <p:nvSpPr>
          <p:cNvPr id="10" name="Text Placeholder 7">
            <a:extLst>
              <a:ext uri="{FF2B5EF4-FFF2-40B4-BE49-F238E27FC236}">
                <a16:creationId xmlns:a16="http://schemas.microsoft.com/office/drawing/2014/main" id="{7A3129D5-04B5-78CE-5363-454B1A46BAA4}"/>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89888638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10" name="Content Placeholder 2"/>
          <p:cNvSpPr>
            <a:spLocks noGrp="1"/>
          </p:cNvSpPr>
          <p:nvPr>
            <p:ph idx="12"/>
          </p:nvPr>
        </p:nvSpPr>
        <p:spPr>
          <a:xfrm>
            <a:off x="3886199" y="2057401"/>
            <a:ext cx="10286999"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7" name="Text Placeholder 13">
            <a:extLst>
              <a:ext uri="{FF2B5EF4-FFF2-40B4-BE49-F238E27FC236}">
                <a16:creationId xmlns:a16="http://schemas.microsoft.com/office/drawing/2014/main" id="{F43B2228-E44B-174E-ACE3-83C7FA1232D0}"/>
              </a:ext>
            </a:extLst>
          </p:cNvPr>
          <p:cNvSpPr>
            <a:spLocks noGrp="1"/>
          </p:cNvSpPr>
          <p:nvPr>
            <p:ph type="body" sz="quarter" idx="15"/>
          </p:nvPr>
        </p:nvSpPr>
        <p:spPr>
          <a:xfrm>
            <a:off x="457201" y="7315200"/>
            <a:ext cx="2971796" cy="484633"/>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C150FC41-0E60-4743-9959-FB3E01904B7A}"/>
              </a:ext>
            </a:extLst>
          </p:cNvPr>
          <p:cNvSpPr>
            <a:spLocks noGrp="1"/>
          </p:cNvSpPr>
          <p:nvPr>
            <p:ph type="body" sz="quarter" idx="13"/>
          </p:nvPr>
        </p:nvSpPr>
        <p:spPr>
          <a:xfrm>
            <a:off x="457200" y="228600"/>
            <a:ext cx="2971796" cy="457202"/>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20F25A9B-A1BE-A642-B57F-BF7F96FFE7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6948719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4)_insight, title, content">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94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2971800" cy="5486400"/>
          </a:xfrm>
        </p:spPr>
        <p:txBody>
          <a:bodyPr lIns="228600" tIns="182880"/>
          <a:lstStyle>
            <a:lvl1pPr>
              <a:defRPr sz="18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p:txBody>
      </p:sp>
      <p:sp>
        <p:nvSpPr>
          <p:cNvPr id="12" name="Content Placeholder 3"/>
          <p:cNvSpPr>
            <a:spLocks noGrp="1"/>
          </p:cNvSpPr>
          <p:nvPr>
            <p:ph sz="quarter" idx="19"/>
          </p:nvPr>
        </p:nvSpPr>
        <p:spPr>
          <a:xfrm>
            <a:off x="3886201" y="2057400"/>
            <a:ext cx="10287000" cy="5486400"/>
          </a:xfrm>
          <a:noFill/>
          <a:ln>
            <a:noFill/>
          </a:ln>
        </p:spPr>
        <p:txBody>
          <a:bodyPr lIns="228600" tIns="18288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724407BF-0571-C04D-9A3F-D62B514C88B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endParaRPr lang="en-US" dirty="0"/>
          </a:p>
        </p:txBody>
      </p:sp>
      <p:sp>
        <p:nvSpPr>
          <p:cNvPr id="6" name="Text Placeholder 7">
            <a:extLst>
              <a:ext uri="{FF2B5EF4-FFF2-40B4-BE49-F238E27FC236}">
                <a16:creationId xmlns:a16="http://schemas.microsoft.com/office/drawing/2014/main" id="{4ABF0513-A9F1-CC44-8492-72DEE5FB2672}"/>
              </a:ext>
            </a:extLst>
          </p:cNvPr>
          <p:cNvSpPr>
            <a:spLocks noGrp="1"/>
          </p:cNvSpPr>
          <p:nvPr>
            <p:ph type="body" sz="quarter" idx="20"/>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39913739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5)_Title and 3-column">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9" name="Content Placeholder 2"/>
          <p:cNvSpPr>
            <a:spLocks noGrp="1"/>
          </p:cNvSpPr>
          <p:nvPr>
            <p:ph idx="10"/>
          </p:nvPr>
        </p:nvSpPr>
        <p:spPr>
          <a:xfrm>
            <a:off x="7543800" y="2057401"/>
            <a:ext cx="3200400"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2"/>
          </p:nvPr>
        </p:nvSpPr>
        <p:spPr>
          <a:xfrm>
            <a:off x="3886200" y="2057401"/>
            <a:ext cx="3200400"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idx="13"/>
          </p:nvPr>
        </p:nvSpPr>
        <p:spPr>
          <a:xfrm>
            <a:off x="11201400" y="2057401"/>
            <a:ext cx="2971800"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12" name="Text Placeholder 13">
            <a:extLst>
              <a:ext uri="{FF2B5EF4-FFF2-40B4-BE49-F238E27FC236}">
                <a16:creationId xmlns:a16="http://schemas.microsoft.com/office/drawing/2014/main" id="{C13ABAB6-1960-7F42-9DF0-3CD4A60666E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endParaRPr lang="en-US" dirty="0"/>
          </a:p>
        </p:txBody>
      </p:sp>
      <p:sp>
        <p:nvSpPr>
          <p:cNvPr id="14" name="Text Placeholder 7">
            <a:extLst>
              <a:ext uri="{FF2B5EF4-FFF2-40B4-BE49-F238E27FC236}">
                <a16:creationId xmlns:a16="http://schemas.microsoft.com/office/drawing/2014/main" id="{F55203BC-0806-9945-8278-AE465F353DE6}"/>
              </a:ext>
            </a:extLst>
          </p:cNvPr>
          <p:cNvSpPr>
            <a:spLocks noGrp="1"/>
          </p:cNvSpPr>
          <p:nvPr>
            <p:ph type="body" sz="quarter" idx="16"/>
          </p:nvPr>
        </p:nvSpPr>
        <p:spPr>
          <a:xfrm>
            <a:off x="457200" y="228600"/>
            <a:ext cx="2971800" cy="484632"/>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5" name="Picture 14">
            <a:extLst>
              <a:ext uri="{FF2B5EF4-FFF2-40B4-BE49-F238E27FC236}">
                <a16:creationId xmlns:a16="http://schemas.microsoft.com/office/drawing/2014/main" id="{2E7B4578-5E3D-4E42-B60E-3073CC1744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81810239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6)_Title and 4 column">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2971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3886199" y="2057400"/>
            <a:ext cx="3198571"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7543799" y="2057400"/>
            <a:ext cx="3198571"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1201400" y="2057400"/>
            <a:ext cx="2971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315201"/>
            <a:ext cx="2969969" cy="484632"/>
          </a:xfrm>
        </p:spPr>
        <p:txBody>
          <a:bodyPr anchor="b"/>
          <a:lstStyle>
            <a:lvl1pPr>
              <a:spcBef>
                <a:spcPts val="0"/>
              </a:spcBef>
              <a:defRPr sz="800">
                <a:solidFill>
                  <a:schemeClr val="tx1">
                    <a:alpha val="60000"/>
                  </a:schemeClr>
                </a:solidFill>
              </a:defRPr>
            </a:lvl1pPr>
          </a:lstStyle>
          <a:p>
            <a:endParaRPr lang="en-US" dirty="0"/>
          </a:p>
        </p:txBody>
      </p:sp>
      <p:sp>
        <p:nvSpPr>
          <p:cNvPr id="9" name="Text Placeholder 7">
            <a:extLst>
              <a:ext uri="{FF2B5EF4-FFF2-40B4-BE49-F238E27FC236}">
                <a16:creationId xmlns:a16="http://schemas.microsoft.com/office/drawing/2014/main" id="{4531B66A-5C07-104E-B868-AF843546481C}"/>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4084768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7)_Title and 4 column">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2057400"/>
            <a:ext cx="3657600" cy="6172200"/>
          </a:xfrm>
          <a:noFill/>
        </p:spPr>
        <p:txBody>
          <a:bodyPr lIns="4572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p:nvPr>
        </p:nvSpPr>
        <p:spPr>
          <a:xfrm>
            <a:off x="73152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p:nvPr>
        </p:nvSpPr>
        <p:spPr>
          <a:xfrm>
            <a:off x="10972800" y="2057400"/>
            <a:ext cx="3657600" cy="6172200"/>
          </a:xfrm>
          <a:noFill/>
        </p:spPr>
        <p:txBody>
          <a:bodyPr lIns="228600" tIns="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2057400"/>
            <a:ext cx="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7600" y="2057400"/>
            <a:ext cx="357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2057400"/>
            <a:ext cx="1"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64341A19-DCFD-4E49-9E0E-E2931E51B7F8}"/>
              </a:ext>
            </a:extLst>
          </p:cNvPr>
          <p:cNvSpPr>
            <a:spLocks noGrp="1"/>
          </p:cNvSpPr>
          <p:nvPr>
            <p:ph type="title"/>
          </p:nvPr>
        </p:nvSpPr>
        <p:spPr>
          <a:xfrm>
            <a:off x="457200" y="457200"/>
            <a:ext cx="10512030" cy="1219200"/>
          </a:xfrm>
        </p:spPr>
        <p:txBody>
          <a:bodyPr/>
          <a:lstStyle>
            <a:lvl1pPr>
              <a:lnSpc>
                <a:spcPct val="100000"/>
              </a:lnSpc>
              <a:defRPr sz="3200">
                <a:solidFill>
                  <a:schemeClr val="tx1"/>
                </a:solidFill>
              </a:defRPr>
            </a:lvl1pPr>
          </a:lstStyle>
          <a:p>
            <a:r>
              <a:rPr lang="en-US" dirty="0"/>
              <a:t>Click to edit Master title style</a:t>
            </a:r>
          </a:p>
        </p:txBody>
      </p:sp>
      <p:sp>
        <p:nvSpPr>
          <p:cNvPr id="13" name="Text Placeholder 13">
            <a:extLst>
              <a:ext uri="{FF2B5EF4-FFF2-40B4-BE49-F238E27FC236}">
                <a16:creationId xmlns:a16="http://schemas.microsoft.com/office/drawing/2014/main" id="{5E696087-2914-2742-B45C-67DFABB88A57}"/>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5" name="Text Placeholder 7">
            <a:extLst>
              <a:ext uri="{FF2B5EF4-FFF2-40B4-BE49-F238E27FC236}">
                <a16:creationId xmlns:a16="http://schemas.microsoft.com/office/drawing/2014/main" id="{138D9AC3-22E3-014D-AC23-DA10B62B9C17}"/>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407957021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8) 4 column">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657600" cy="8229600"/>
          </a:xfrm>
          <a:noFill/>
        </p:spPr>
        <p:txBody>
          <a:bodyPr lIns="4572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40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13">
            <a:extLst>
              <a:ext uri="{FF2B5EF4-FFF2-40B4-BE49-F238E27FC236}">
                <a16:creationId xmlns:a16="http://schemas.microsoft.com/office/drawing/2014/main" id="{69F49CCD-E544-2242-BCDB-2F042D52BC32}"/>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3" name="Text Placeholder 7">
            <a:extLst>
              <a:ext uri="{FF2B5EF4-FFF2-40B4-BE49-F238E27FC236}">
                <a16:creationId xmlns:a16="http://schemas.microsoft.com/office/drawing/2014/main" id="{A949C079-68D3-5B46-B11F-6334B975A0CB}"/>
              </a:ext>
            </a:extLst>
          </p:cNvPr>
          <p:cNvSpPr>
            <a:spLocks noGrp="1"/>
          </p:cNvSpPr>
          <p:nvPr>
            <p:ph type="body" sz="quarter" idx="17"/>
          </p:nvPr>
        </p:nvSpPr>
        <p:spPr>
          <a:xfrm>
            <a:off x="457200" y="228600"/>
            <a:ext cx="296823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080069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9)_Title, insight, 2 column">
    <p:spTree>
      <p:nvGrpSpPr>
        <p:cNvPr id="1" name=""/>
        <p:cNvGrpSpPr/>
        <p:nvPr/>
      </p:nvGrpSpPr>
      <p:grpSpPr>
        <a:xfrm>
          <a:off x="0" y="0"/>
          <a:ext cx="0" cy="0"/>
          <a:chOff x="0" y="0"/>
          <a:chExt cx="0" cy="0"/>
        </a:xfrm>
      </p:grpSpPr>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C008C15D-C6EE-D94C-AED9-A77F48974D34}"/>
              </a:ext>
            </a:extLst>
          </p:cNvPr>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13" name="Content Placeholder">
            <a:extLst>
              <a:ext uri="{FF2B5EF4-FFF2-40B4-BE49-F238E27FC236}">
                <a16:creationId xmlns:a16="http://schemas.microsoft.com/office/drawing/2014/main" id="{229935DA-EE12-504A-A42D-8C8FC12B7616}"/>
              </a:ext>
            </a:extLst>
          </p:cNvP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dirty="0"/>
              <a:t>Click to edit Master text styles</a:t>
            </a:r>
          </a:p>
        </p:txBody>
      </p:sp>
      <p:sp>
        <p:nvSpPr>
          <p:cNvPr id="9" name="Text Placeholder 13">
            <a:extLst>
              <a:ext uri="{FF2B5EF4-FFF2-40B4-BE49-F238E27FC236}">
                <a16:creationId xmlns:a16="http://schemas.microsoft.com/office/drawing/2014/main" id="{FBBC2A20-E1FD-834C-9786-001A8C7FA0B2}"/>
              </a:ext>
            </a:extLst>
          </p:cNvPr>
          <p:cNvSpPr>
            <a:spLocks noGrp="1"/>
          </p:cNvSpPr>
          <p:nvPr>
            <p:ph type="body" sz="quarter" idx="16"/>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11" name="Text Placeholder 7">
            <a:extLst>
              <a:ext uri="{FF2B5EF4-FFF2-40B4-BE49-F238E27FC236}">
                <a16:creationId xmlns:a16="http://schemas.microsoft.com/office/drawing/2014/main" id="{164AF702-01AD-6F44-BACC-E7E15D05A51C}"/>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21107020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0)_large title, 4 short columns">
    <p:spTree>
      <p:nvGrpSpPr>
        <p:cNvPr id="1" name=""/>
        <p:cNvGrpSpPr/>
        <p:nvPr/>
      </p:nvGrpSpPr>
      <p:grpSpPr>
        <a:xfrm>
          <a:off x="0" y="0"/>
          <a:ext cx="0" cy="0"/>
          <a:chOff x="0" y="0"/>
          <a:chExt cx="0" cy="0"/>
        </a:xfrm>
      </p:grpSpPr>
      <p:sp>
        <p:nvSpPr>
          <p:cNvPr id="2" name="Title"/>
          <p:cNvSpPr>
            <a:spLocks noGrp="1"/>
          </p:cNvSpPr>
          <p:nvPr>
            <p:ph type="title"/>
          </p:nvPr>
        </p:nvSpPr>
        <p:spPr>
          <a:xfrm>
            <a:off x="0" y="1"/>
            <a:ext cx="14630400" cy="4111141"/>
          </a:xfrm>
          <a:noFill/>
        </p:spPr>
        <p:txBody>
          <a:bodyPr lIns="457200" tIns="457200" rIns="228600" bIns="228600"/>
          <a:lstStyle>
            <a:lvl1pPr>
              <a:defRPr sz="8800" b="0" i="0">
                <a:solidFill>
                  <a:schemeClr val="tx1"/>
                </a:solidFill>
                <a:latin typeface="IBM Plex Sans ExtLt" panose="020B0303050203000203" pitchFamily="34" charset="0"/>
              </a:defRPr>
            </a:lvl1pPr>
          </a:lstStyle>
          <a:p>
            <a:r>
              <a:rPr lang="en-US" dirty="0"/>
              <a:t>Click to edit Master title style</a:t>
            </a:r>
          </a:p>
        </p:txBody>
      </p:sp>
      <p:sp>
        <p:nvSpPr>
          <p:cNvPr id="13" name="Content Placeholder 1"/>
          <p:cNvSpPr>
            <a:spLocks noGrp="1"/>
          </p:cNvSpPr>
          <p:nvPr>
            <p:ph sz="quarter" idx="20"/>
          </p:nvPr>
        </p:nvSpPr>
        <p:spPr>
          <a:xfrm>
            <a:off x="0" y="4112262"/>
            <a:ext cx="3657600" cy="4117339"/>
          </a:xfrm>
          <a:noFill/>
        </p:spPr>
        <p:txBody>
          <a:bodyPr lIns="457200" tIns="274320" rIns="228600" bIns="228600"/>
          <a:lstStyle>
            <a:lvl1pPr>
              <a:defRPr>
                <a:solidFill>
                  <a:schemeClr val="tx1"/>
                </a:solidFill>
              </a:defRPr>
            </a:lvl1pPr>
          </a:lstStyle>
          <a:p>
            <a:pPr lvl="0"/>
            <a:r>
              <a:rPr lang="en-US" dirty="0"/>
              <a:t>Click to edit Master text styles</a:t>
            </a:r>
          </a:p>
        </p:txBody>
      </p:sp>
      <p:sp>
        <p:nvSpPr>
          <p:cNvPr id="12" name="Content Placeholder 2"/>
          <p:cNvSpPr>
            <a:spLocks noGrp="1"/>
          </p:cNvSpPr>
          <p:nvPr>
            <p:ph sz="quarter" idx="19"/>
          </p:nvPr>
        </p:nvSpPr>
        <p:spPr>
          <a:xfrm>
            <a:off x="3657602" y="4112262"/>
            <a:ext cx="3657600" cy="4117339"/>
          </a:xfrm>
          <a:noFill/>
          <a:ln>
            <a:noFill/>
          </a:ln>
        </p:spPr>
        <p:txBody>
          <a:bodyPr lIns="228600" tIns="274320" rIns="228600" bIns="228600"/>
          <a:lstStyle>
            <a:lvl1pPr>
              <a:defRPr>
                <a:solidFill>
                  <a:schemeClr val="tx1"/>
                </a:solidFill>
              </a:defRPr>
            </a:lvl1pPr>
          </a:lstStyle>
          <a:p>
            <a:pPr lvl="0"/>
            <a:r>
              <a:rPr lang="en-US" dirty="0"/>
              <a:t>Click to edit Master text styles</a:t>
            </a:r>
          </a:p>
        </p:txBody>
      </p:sp>
      <p:sp>
        <p:nvSpPr>
          <p:cNvPr id="9" name="Content Placeholder 3"/>
          <p:cNvSpPr>
            <a:spLocks noGrp="1"/>
          </p:cNvSpPr>
          <p:nvPr>
            <p:ph sz="quarter" idx="17"/>
          </p:nvPr>
        </p:nvSpPr>
        <p:spPr>
          <a:xfrm>
            <a:off x="7315200" y="4112259"/>
            <a:ext cx="3657600" cy="4117341"/>
          </a:xfrm>
          <a:noFill/>
          <a:ln>
            <a:noFill/>
          </a:ln>
        </p:spPr>
        <p:txBody>
          <a:bodyPr lIns="228600" tIns="274320" rIns="228600" bIns="228600"/>
          <a:lstStyle>
            <a:lvl1pPr>
              <a:defRPr>
                <a:solidFill>
                  <a:schemeClr val="tx1"/>
                </a:solidFill>
              </a:defRPr>
            </a:lvl1pPr>
          </a:lstStyle>
          <a:p>
            <a:pPr lvl="0"/>
            <a:r>
              <a:rPr lang="en-US" dirty="0"/>
              <a:t>Click to edit Master text styles</a:t>
            </a:r>
          </a:p>
        </p:txBody>
      </p:sp>
      <p:sp>
        <p:nvSpPr>
          <p:cNvPr id="10" name="Content Placeholder 4"/>
          <p:cNvSpPr>
            <a:spLocks noGrp="1"/>
          </p:cNvSpPr>
          <p:nvPr>
            <p:ph sz="quarter" idx="18"/>
          </p:nvPr>
        </p:nvSpPr>
        <p:spPr>
          <a:xfrm>
            <a:off x="10972800" y="4112259"/>
            <a:ext cx="3657600" cy="4117341"/>
          </a:xfrm>
          <a:noFill/>
          <a:ln>
            <a:noFill/>
          </a:ln>
        </p:spPr>
        <p:txBody>
          <a:bodyPr lIns="228600" tIns="274320" rIns="457200" bIns="228600"/>
          <a:lstStyle>
            <a:lvl1pPr>
              <a:defRPr>
                <a:solidFill>
                  <a:schemeClr val="tx1"/>
                </a:solidFill>
              </a:defRPr>
            </a:lvl1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38320A1C-9D4D-2642-8A60-4D7502759E0A}"/>
              </a:ext>
            </a:extLst>
          </p:cNvPr>
          <p:cNvCxnSpPr>
            <a:cxnSpLocks/>
          </p:cNvCxnSpPr>
          <p:nvPr userDrawn="1"/>
        </p:nvCxnSpPr>
        <p:spPr bwMode="auto">
          <a:xfrm flipV="1">
            <a:off x="3657600" y="4466627"/>
            <a:ext cx="0" cy="27266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1D6F0D-CE7A-AD49-AE36-D798DDFEB592}"/>
              </a:ext>
            </a:extLst>
          </p:cNvPr>
          <p:cNvCxnSpPr>
            <a:cxnSpLocks/>
          </p:cNvCxnSpPr>
          <p:nvPr userDrawn="1"/>
        </p:nvCxnSpPr>
        <p:spPr bwMode="auto">
          <a:xfrm flipV="1">
            <a:off x="7315200" y="4466627"/>
            <a:ext cx="0" cy="27266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CE4FA535-4023-394A-90AB-A2087397CBB3}"/>
              </a:ext>
            </a:extLst>
          </p:cNvPr>
          <p:cNvCxnSpPr>
            <a:cxnSpLocks/>
          </p:cNvCxnSpPr>
          <p:nvPr userDrawn="1"/>
        </p:nvCxnSpPr>
        <p:spPr bwMode="auto">
          <a:xfrm flipV="1">
            <a:off x="10972800" y="4466627"/>
            <a:ext cx="0" cy="27266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7EB495F-72F9-774E-A3C3-3B24D9E37D7D}"/>
              </a:ext>
            </a:extLst>
          </p:cNvPr>
          <p:cNvCxnSpPr/>
          <p:nvPr userDrawn="1"/>
        </p:nvCxnSpPr>
        <p:spPr bwMode="auto">
          <a:xfrm>
            <a:off x="457200" y="4114800"/>
            <a:ext cx="137160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3">
            <a:extLst>
              <a:ext uri="{FF2B5EF4-FFF2-40B4-BE49-F238E27FC236}">
                <a16:creationId xmlns:a16="http://schemas.microsoft.com/office/drawing/2014/main" id="{A3F9652D-1ED3-764F-8248-7935C4D05E74}"/>
              </a:ext>
            </a:extLst>
          </p:cNvPr>
          <p:cNvSpPr>
            <a:spLocks noGrp="1"/>
          </p:cNvSpPr>
          <p:nvPr>
            <p:ph type="body" sz="quarter" idx="15"/>
          </p:nvPr>
        </p:nvSpPr>
        <p:spPr>
          <a:xfrm>
            <a:off x="457201" y="7315201"/>
            <a:ext cx="2971799" cy="484632"/>
          </a:xfrm>
        </p:spPr>
        <p:txBody>
          <a:bodyPr anchor="b"/>
          <a:lstStyle>
            <a:lvl1pPr>
              <a:spcBef>
                <a:spcPts val="0"/>
              </a:spcBef>
              <a:defRPr sz="800">
                <a:solidFill>
                  <a:schemeClr val="tx1">
                    <a:alpha val="60000"/>
                  </a:schemeClr>
                </a:solidFill>
              </a:defRPr>
            </a:lvl1pPr>
          </a:lstStyle>
          <a:p>
            <a:endParaRPr lang="en-US" dirty="0"/>
          </a:p>
        </p:txBody>
      </p:sp>
      <p:sp>
        <p:nvSpPr>
          <p:cNvPr id="14" name="Text Placeholder 7">
            <a:extLst>
              <a:ext uri="{FF2B5EF4-FFF2-40B4-BE49-F238E27FC236}">
                <a16:creationId xmlns:a16="http://schemas.microsoft.com/office/drawing/2014/main" id="{B135950B-C525-3A45-9070-22113D98372C}"/>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67667136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1)_insight, title, 3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6629400" cy="52035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73152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0" name="Content Placeholder 2"/>
          <p:cNvSpPr>
            <a:spLocks noGrp="1"/>
          </p:cNvSpPr>
          <p:nvPr>
            <p:ph sz="quarter" idx="18"/>
          </p:nvPr>
        </p:nvSpPr>
        <p:spPr>
          <a:xfrm>
            <a:off x="109728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2" name="Content Placeholder 3"/>
          <p:cNvSpPr>
            <a:spLocks noGrp="1"/>
          </p:cNvSpPr>
          <p:nvPr>
            <p:ph sz="quarter" idx="19"/>
          </p:nvPr>
        </p:nvSpPr>
        <p:spPr>
          <a:xfrm>
            <a:off x="7315200" y="4112262"/>
            <a:ext cx="7315200" cy="4117339"/>
          </a:xfrm>
          <a:noFill/>
          <a:ln>
            <a:noFill/>
          </a:ln>
        </p:spPr>
        <p:txBody>
          <a:bodyPr lIns="219456" tIns="27432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cxnSp>
        <p:nvCxnSpPr>
          <p:cNvPr id="11" name="Straight Connector 10">
            <a:extLst>
              <a:ext uri="{FF2B5EF4-FFF2-40B4-BE49-F238E27FC236}">
                <a16:creationId xmlns:a16="http://schemas.microsoft.com/office/drawing/2014/main" id="{C9AF558B-7F9E-D94C-91DC-907B299967CF}"/>
              </a:ext>
            </a:extLst>
          </p:cNvPr>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13EAF49-221E-8B43-8D20-D58F4F885163}"/>
              </a:ext>
            </a:extLst>
          </p:cNvPr>
          <p:cNvCxnSpPr>
            <a:cxnSpLocks/>
          </p:cNvCxnSpPr>
          <p:nvPr userDrawn="1"/>
        </p:nvCxnSpPr>
        <p:spPr bwMode="auto">
          <a:xfrm flipV="1">
            <a:off x="10972800" y="457200"/>
            <a:ext cx="0" cy="33870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BF54D63C-09D4-6A49-B605-D1076B01100F}"/>
              </a:ext>
            </a:extLst>
          </p:cNvPr>
          <p:cNvCxnSpPr>
            <a:cxnSpLocks/>
          </p:cNvCxnSpPr>
          <p:nvPr userDrawn="1"/>
        </p:nvCxnSpPr>
        <p:spPr bwMode="auto">
          <a:xfrm>
            <a:off x="7543800" y="4112261"/>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Text Placeholder 13">
            <a:extLst>
              <a:ext uri="{FF2B5EF4-FFF2-40B4-BE49-F238E27FC236}">
                <a16:creationId xmlns:a16="http://schemas.microsoft.com/office/drawing/2014/main" id="{03BF5629-C542-C840-BC11-867A1C3A66DF}"/>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16" name="Text Placeholder 7">
            <a:extLst>
              <a:ext uri="{FF2B5EF4-FFF2-40B4-BE49-F238E27FC236}">
                <a16:creationId xmlns:a16="http://schemas.microsoft.com/office/drawing/2014/main" id="{5261E4CC-3B8C-BA42-96D9-E39CB1DDC7B4}"/>
              </a:ext>
            </a:extLst>
          </p:cNvPr>
          <p:cNvSpPr>
            <a:spLocks noGrp="1"/>
          </p:cNvSpPr>
          <p:nvPr>
            <p:ph type="body" sz="quarter" idx="20"/>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06696972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2)_title, variable text boxes">
    <p:spTree>
      <p:nvGrpSpPr>
        <p:cNvPr id="1" name=""/>
        <p:cNvGrpSpPr/>
        <p:nvPr/>
      </p:nvGrpSpPr>
      <p:grpSpPr>
        <a:xfrm>
          <a:off x="0" y="0"/>
          <a:ext cx="0" cy="0"/>
          <a:chOff x="0" y="0"/>
          <a:chExt cx="0" cy="0"/>
        </a:xfrm>
      </p:grpSpPr>
      <p:sp>
        <p:nvSpPr>
          <p:cNvPr id="16" name="Content Placeholder 3">
            <a:extLst>
              <a:ext uri="{FF2B5EF4-FFF2-40B4-BE49-F238E27FC236}">
                <a16:creationId xmlns:a16="http://schemas.microsoft.com/office/drawing/2014/main" id="{89042EAD-9A60-8544-81DE-98C18D11F644}"/>
              </a:ext>
            </a:extLst>
          </p:cNvPr>
          <p:cNvSpPr>
            <a:spLocks noGrp="1"/>
          </p:cNvSpPr>
          <p:nvPr>
            <p:ph sz="quarter" idx="20"/>
          </p:nvPr>
        </p:nvSpPr>
        <p:spPr>
          <a:xfrm>
            <a:off x="0" y="4112262"/>
            <a:ext cx="7315200" cy="4117339"/>
          </a:xfrm>
          <a:noFill/>
        </p:spPr>
        <p:txBody>
          <a:bodyPr lIns="457200" tIns="274320" rIns="228600" bIns="228600"/>
          <a:lstStyle>
            <a:lvl1pPr>
              <a:defRPr>
                <a:solidFill>
                  <a:schemeClr val="tx1"/>
                </a:solidFill>
              </a:defRPr>
            </a:lvl1pPr>
          </a:lstStyle>
          <a:p>
            <a:pPr lvl="0"/>
            <a:r>
              <a:rPr lang="en-US" dirty="0"/>
              <a:t>Click to edit Master text styles</a:t>
            </a:r>
          </a:p>
        </p:txBody>
      </p:sp>
      <p:sp>
        <p:nvSpPr>
          <p:cNvPr id="2" name="Title"/>
          <p:cNvSpPr>
            <a:spLocks noGrp="1"/>
          </p:cNvSpPr>
          <p:nvPr>
            <p:ph type="title"/>
          </p:nvPr>
        </p:nvSpPr>
        <p:spPr>
          <a:xfrm>
            <a:off x="457200" y="457200"/>
            <a:ext cx="6627571" cy="3387054"/>
          </a:xfrm>
        </p:spPr>
        <p:txBody>
          <a:bodyPr/>
          <a:lstStyle>
            <a:lvl1pPr>
              <a:defRPr sz="3200">
                <a:solidFill>
                  <a:schemeClr val="tx1"/>
                </a:solidFill>
              </a:defRPr>
            </a:lvl1pPr>
          </a:lstStyle>
          <a:p>
            <a:r>
              <a:rPr lang="en-US" dirty="0"/>
              <a:t>Click to edit Master title style</a:t>
            </a:r>
          </a:p>
        </p:txBody>
      </p:sp>
      <p:sp>
        <p:nvSpPr>
          <p:cNvPr id="9" name="Content Placeholder 1"/>
          <p:cNvSpPr>
            <a:spLocks noGrp="1"/>
          </p:cNvSpPr>
          <p:nvPr>
            <p:ph sz="quarter" idx="17"/>
          </p:nvPr>
        </p:nvSpPr>
        <p:spPr>
          <a:xfrm>
            <a:off x="73152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0" name="Content Placeholder 2"/>
          <p:cNvSpPr>
            <a:spLocks noGrp="1"/>
          </p:cNvSpPr>
          <p:nvPr>
            <p:ph sz="quarter" idx="18"/>
          </p:nvPr>
        </p:nvSpPr>
        <p:spPr>
          <a:xfrm>
            <a:off x="109728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2" name="Content Placeholder 3"/>
          <p:cNvSpPr>
            <a:spLocks noGrp="1"/>
          </p:cNvSpPr>
          <p:nvPr>
            <p:ph sz="quarter" idx="19"/>
          </p:nvPr>
        </p:nvSpPr>
        <p:spPr>
          <a:xfrm>
            <a:off x="7315200" y="4112262"/>
            <a:ext cx="7315200" cy="4117339"/>
          </a:xfrm>
          <a:noFill/>
          <a:ln>
            <a:noFill/>
          </a:ln>
        </p:spPr>
        <p:txBody>
          <a:bodyPr lIns="228600" tIns="27432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cxnSp>
        <p:nvCxnSpPr>
          <p:cNvPr id="11" name="Straight Connector 10">
            <a:extLst>
              <a:ext uri="{FF2B5EF4-FFF2-40B4-BE49-F238E27FC236}">
                <a16:creationId xmlns:a16="http://schemas.microsoft.com/office/drawing/2014/main" id="{C9AF558B-7F9E-D94C-91DC-907B299967CF}"/>
              </a:ext>
            </a:extLst>
          </p:cNvPr>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13EAF49-221E-8B43-8D20-D58F4F885163}"/>
              </a:ext>
            </a:extLst>
          </p:cNvPr>
          <p:cNvCxnSpPr>
            <a:cxnSpLocks/>
          </p:cNvCxnSpPr>
          <p:nvPr userDrawn="1"/>
        </p:nvCxnSpPr>
        <p:spPr bwMode="auto">
          <a:xfrm flipV="1">
            <a:off x="10972800" y="457200"/>
            <a:ext cx="0" cy="33870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BF54D63C-09D4-6A49-B605-D1076B01100F}"/>
              </a:ext>
            </a:extLst>
          </p:cNvPr>
          <p:cNvCxnSpPr>
            <a:cxnSpLocks/>
          </p:cNvCxnSpPr>
          <p:nvPr userDrawn="1"/>
        </p:nvCxnSpPr>
        <p:spPr bwMode="auto">
          <a:xfrm>
            <a:off x="7543800" y="4112261"/>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8EA03483-E693-1B41-8DE9-9A74037D7F07}"/>
              </a:ext>
            </a:extLst>
          </p:cNvPr>
          <p:cNvCxnSpPr>
            <a:cxnSpLocks/>
          </p:cNvCxnSpPr>
          <p:nvPr userDrawn="1"/>
        </p:nvCxnSpPr>
        <p:spPr bwMode="auto">
          <a:xfrm>
            <a:off x="457200" y="4114800"/>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Text Placeholder 13">
            <a:extLst>
              <a:ext uri="{FF2B5EF4-FFF2-40B4-BE49-F238E27FC236}">
                <a16:creationId xmlns:a16="http://schemas.microsoft.com/office/drawing/2014/main" id="{E39CCC3F-2DF6-BD4D-92EE-64BDEAC9FB74}"/>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endParaRPr lang="en-US" dirty="0"/>
          </a:p>
        </p:txBody>
      </p:sp>
      <p:sp>
        <p:nvSpPr>
          <p:cNvPr id="18" name="Text Placeholder 7">
            <a:extLst>
              <a:ext uri="{FF2B5EF4-FFF2-40B4-BE49-F238E27FC236}">
                <a16:creationId xmlns:a16="http://schemas.microsoft.com/office/drawing/2014/main" id="{7EAA40C6-0093-DA4A-86B7-66E554DBAA6A}"/>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716623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1] 4-column ">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657600" cy="8229600"/>
          </a:xfrm>
          <a:noFill/>
        </p:spPr>
        <p:txBody>
          <a:bodyPr lIns="4572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40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13">
            <a:extLst>
              <a:ext uri="{FF2B5EF4-FFF2-40B4-BE49-F238E27FC236}">
                <a16:creationId xmlns:a16="http://schemas.microsoft.com/office/drawing/2014/main" id="{69F49CCD-E544-2242-BCDB-2F042D52BC32}"/>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83B347D2-D190-7794-0805-C7BC464E9868}"/>
              </a:ext>
            </a:extLst>
          </p:cNvPr>
          <p:cNvSpPr>
            <a:spLocks noGrp="1"/>
          </p:cNvSpPr>
          <p:nvPr>
            <p:ph type="body" sz="quarter" idx="18" hasCustomPrompt="1"/>
          </p:nvPr>
        </p:nvSpPr>
        <p:spPr>
          <a:xfrm>
            <a:off x="457199" y="182880"/>
            <a:ext cx="3200393" cy="274320"/>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7167789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tIns="0"/>
          <a:lstStyle>
            <a:lvl1pPr>
              <a:defRPr sz="3200">
                <a:solidFill>
                  <a:schemeClr val="tx1"/>
                </a:solidFill>
              </a:defRPr>
            </a:lvl1pPr>
          </a:lstStyle>
          <a:p>
            <a:r>
              <a:rPr lang="en-US" dirty="0"/>
              <a:t>Click to edit Master title style</a:t>
            </a:r>
          </a:p>
        </p:txBody>
      </p:sp>
      <p:sp>
        <p:nvSpPr>
          <p:cNvPr id="8" name="Text Placeholder 1"/>
          <p:cNvSpPr>
            <a:spLocks noGrp="1"/>
          </p:cNvSpPr>
          <p:nvPr>
            <p:ph type="body" sz="quarter" idx="13"/>
          </p:nvPr>
        </p:nvSpPr>
        <p:spPr>
          <a:xfrm>
            <a:off x="457200" y="2057400"/>
            <a:ext cx="2971800" cy="52578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315200" y="0"/>
            <a:ext cx="7315200" cy="8229600"/>
          </a:xfrm>
        </p:spPr>
        <p:txBody>
          <a:bodyPr lIns="228600" tIns="457200" rIns="91440" bIns="91440"/>
          <a:lstStyle>
            <a:lvl1pPr>
              <a:defRPr>
                <a:solidFill>
                  <a:schemeClr val="tx1"/>
                </a:solidFill>
              </a:defRPr>
            </a:lvl1pPr>
          </a:lstStyle>
          <a:p>
            <a:r>
              <a:rPr lang="en-US" dirty="0"/>
              <a:t>Click icon to add picture</a:t>
            </a:r>
          </a:p>
        </p:txBody>
      </p:sp>
      <p:sp>
        <p:nvSpPr>
          <p:cNvPr id="9" name="Text Placeholder 1">
            <a:extLst>
              <a:ext uri="{FF2B5EF4-FFF2-40B4-BE49-F238E27FC236}">
                <a16:creationId xmlns:a16="http://schemas.microsoft.com/office/drawing/2014/main" id="{311AB5F3-768D-9444-8A78-4F8F91978D0D}"/>
              </a:ext>
            </a:extLst>
          </p:cNvPr>
          <p:cNvSpPr>
            <a:spLocks noGrp="1"/>
          </p:cNvSpPr>
          <p:nvPr>
            <p:ph type="body" sz="quarter" idx="16"/>
          </p:nvPr>
        </p:nvSpPr>
        <p:spPr>
          <a:xfrm>
            <a:off x="3886200" y="2057400"/>
            <a:ext cx="3200400" cy="52578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13">
            <a:extLst>
              <a:ext uri="{FF2B5EF4-FFF2-40B4-BE49-F238E27FC236}">
                <a16:creationId xmlns:a16="http://schemas.microsoft.com/office/drawing/2014/main" id="{646AAB5D-25AB-514A-A048-C9566069DCA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B7EF8E51-0317-6E42-BE70-7CE00E2F8883}"/>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54480621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3-2_Title and Content">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685801"/>
            <a:ext cx="12344400" cy="1143000"/>
          </a:xfrm>
        </p:spPr>
        <p:txBody>
          <a:bodyPr>
            <a:noAutofit/>
          </a:bodyPr>
          <a:lstStyle>
            <a:lvl1pPr>
              <a:lnSpc>
                <a:spcPct val="100000"/>
              </a:lnSpc>
              <a:defRPr>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6629401"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69FA54FB-ADF8-9A4D-8234-196D4225ED93}"/>
              </a:ext>
            </a:extLst>
          </p:cNvPr>
          <p:cNvSpPr>
            <a:spLocks noGrp="1"/>
          </p:cNvSpPr>
          <p:nvPr>
            <p:ph type="body" sz="quarter" idx="15"/>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3840005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801"/>
            <a:ext cx="10287001" cy="1143000"/>
          </a:xfrm>
        </p:spPr>
        <p:txBody>
          <a:bodyPr>
            <a:noAutofit/>
          </a:bodyPr>
          <a:lstStyle>
            <a:lvl1pPr>
              <a:lnSpc>
                <a:spcPct val="100000"/>
              </a:lnSpc>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23"/>
          <p:cNvSpPr>
            <a:spLocks noGrp="1"/>
          </p:cNvSpPr>
          <p:nvPr>
            <p:ph type="body" sz="quarter" idx="14" hasCustomPrompt="1"/>
          </p:nvPr>
        </p:nvSpPr>
        <p:spPr>
          <a:xfrm>
            <a:off x="457201" y="7342632"/>
            <a:ext cx="6629400" cy="457200"/>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9" name="Text Placeholder 7">
            <a:extLst>
              <a:ext uri="{FF2B5EF4-FFF2-40B4-BE49-F238E27FC236}">
                <a16:creationId xmlns:a16="http://schemas.microsoft.com/office/drawing/2014/main" id="{6DD3FB3B-B21C-764B-B0E9-933B632C06E2}"/>
              </a:ext>
            </a:extLst>
          </p:cNvPr>
          <p:cNvSpPr>
            <a:spLocks noGrp="1"/>
          </p:cNvSpPr>
          <p:nvPr>
            <p:ph type="body" sz="quarter" idx="15"/>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55293102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3-4_Title and Content">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685801"/>
            <a:ext cx="10287001" cy="1143000"/>
          </a:xfrm>
        </p:spPr>
        <p:txBody>
          <a:bodyPr>
            <a:noAutofit/>
          </a:bodyPr>
          <a:lstStyle>
            <a:lvl1pPr>
              <a:defRPr>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3"/>
          <p:cNvSpPr>
            <a:spLocks noGrp="1"/>
          </p:cNvSpPr>
          <p:nvPr>
            <p:ph type="body" sz="quarter" idx="14" hasCustomPrompt="1"/>
          </p:nvPr>
        </p:nvSpPr>
        <p:spPr>
          <a:xfrm>
            <a:off x="457200" y="7342632"/>
            <a:ext cx="6675120"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2" name="Text Placeholder 7">
            <a:extLst>
              <a:ext uri="{FF2B5EF4-FFF2-40B4-BE49-F238E27FC236}">
                <a16:creationId xmlns:a16="http://schemas.microsoft.com/office/drawing/2014/main" id="{9A05ADFB-3293-8D42-917C-C4B4219E66E6}"/>
              </a:ext>
            </a:extLst>
          </p:cNvPr>
          <p:cNvSpPr>
            <a:spLocks noGrp="1"/>
          </p:cNvSpPr>
          <p:nvPr>
            <p:ph type="body" sz="quarter" idx="15"/>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00564143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3-7_Title and Conten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dirty="0"/>
              <a:t>Click to edit Master title style</a:t>
            </a:r>
          </a:p>
        </p:txBody>
      </p:sp>
      <p:sp>
        <p:nvSpPr>
          <p:cNvPr id="9" name="Content Placeholder 2"/>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6" name="Footer Placeholder 3">
            <a:extLst>
              <a:ext uri="{FF2B5EF4-FFF2-40B4-BE49-F238E27FC236}">
                <a16:creationId xmlns:a16="http://schemas.microsoft.com/office/drawing/2014/main" id="{3F37BFFE-91A3-7B4D-B5B4-7DCEC3D1F2C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17" name="Text Placeholder 7">
            <a:extLst>
              <a:ext uri="{FF2B5EF4-FFF2-40B4-BE49-F238E27FC236}">
                <a16:creationId xmlns:a16="http://schemas.microsoft.com/office/drawing/2014/main" id="{D61596B0-313C-0E44-98AB-C58D251F2485}"/>
              </a:ext>
            </a:extLst>
          </p:cNvPr>
          <p:cNvSpPr>
            <a:spLocks noGrp="1"/>
          </p:cNvSpPr>
          <p:nvPr>
            <p:ph type="body" sz="quarter" idx="16"/>
          </p:nvPr>
        </p:nvSpPr>
        <p:spPr>
          <a:xfrm>
            <a:off x="457200" y="228600"/>
            <a:ext cx="2971800" cy="3048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2" name="Picture 11">
            <a:extLst>
              <a:ext uri="{FF2B5EF4-FFF2-40B4-BE49-F238E27FC236}">
                <a16:creationId xmlns:a16="http://schemas.microsoft.com/office/drawing/2014/main" id="{AEF33CE2-5DE7-B746-ABEB-505C0089599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69281511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3-7_Title and Content">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dirty="0"/>
              <a:t>Click to edit Master title style</a:t>
            </a:r>
          </a:p>
        </p:txBody>
      </p:sp>
      <p:sp>
        <p:nvSpPr>
          <p:cNvPr id="9" name="Content Placeholder 2"/>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6" name="Footer Placeholder 3">
            <a:extLst>
              <a:ext uri="{FF2B5EF4-FFF2-40B4-BE49-F238E27FC236}">
                <a16:creationId xmlns:a16="http://schemas.microsoft.com/office/drawing/2014/main" id="{3F37BFFE-91A3-7B4D-B5B4-7DCEC3D1F2C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pic>
        <p:nvPicPr>
          <p:cNvPr id="17" name="image8.png">
            <a:extLst>
              <a:ext uri="{FF2B5EF4-FFF2-40B4-BE49-F238E27FC236}">
                <a16:creationId xmlns:a16="http://schemas.microsoft.com/office/drawing/2014/main" id="{EB28675D-E6CF-6248-A7DC-DF8948803C91}"/>
              </a:ext>
            </a:extLst>
          </p:cNvPr>
          <p:cNvPicPr>
            <a:picLocks noChangeAspect="1"/>
          </p:cNvPicPr>
          <p:nvPr userDrawn="1"/>
        </p:nvPicPr>
        <p:blipFill>
          <a:blip r:embed="rId2">
            <a:alphaModFix amt="60000"/>
          </a:blip>
          <a:stretch>
            <a:fillRect/>
          </a:stretch>
        </p:blipFill>
        <p:spPr>
          <a:xfrm flipH="1">
            <a:off x="3657600" y="-56478"/>
            <a:ext cx="228280" cy="8314212"/>
          </a:xfrm>
          <a:prstGeom prst="rect">
            <a:avLst/>
          </a:prstGeom>
          <a:ln w="12700">
            <a:miter lim="400000"/>
          </a:ln>
        </p:spPr>
      </p:pic>
      <p:sp>
        <p:nvSpPr>
          <p:cNvPr id="18" name="Text Placeholder 7">
            <a:extLst>
              <a:ext uri="{FF2B5EF4-FFF2-40B4-BE49-F238E27FC236}">
                <a16:creationId xmlns:a16="http://schemas.microsoft.com/office/drawing/2014/main" id="{8D65AA28-1632-364C-95BB-2BAE7C9A5BCC}"/>
              </a:ext>
            </a:extLst>
          </p:cNvPr>
          <p:cNvSpPr>
            <a:spLocks noGrp="1"/>
          </p:cNvSpPr>
          <p:nvPr>
            <p:ph type="body" sz="quarter" idx="16"/>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2" name="Picture 11">
            <a:extLst>
              <a:ext uri="{FF2B5EF4-FFF2-40B4-BE49-F238E27FC236}">
                <a16:creationId xmlns:a16="http://schemas.microsoft.com/office/drawing/2014/main" id="{4B2DC0C7-7EFF-7A43-8E46-D3FC0518422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54043600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2-8_Title and Conten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defRPr>
                <a:solidFill>
                  <a:schemeClr val="tx1"/>
                </a:solidFill>
              </a:defRPr>
            </a:lvl1pPr>
          </a:lstStyle>
          <a:p>
            <a:r>
              <a:rPr lang="en-US" dirty="0"/>
              <a:t>Click to edit Master title style</a:t>
            </a:r>
          </a:p>
        </p:txBody>
      </p:sp>
      <p:sp>
        <p:nvSpPr>
          <p:cNvPr id="13" name="Text Placeholder 23"/>
          <p:cNvSpPr>
            <a:spLocks noGrp="1"/>
          </p:cNvSpPr>
          <p:nvPr>
            <p:ph type="body" sz="quarter" idx="14"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grpSp>
        <p:nvGrpSpPr>
          <p:cNvPr id="21" name="Group 20">
            <a:extLst>
              <a:ext uri="{FF2B5EF4-FFF2-40B4-BE49-F238E27FC236}">
                <a16:creationId xmlns:a16="http://schemas.microsoft.com/office/drawing/2014/main" id="{854D17E3-D1DB-B443-A947-D0996F5A2812}"/>
              </a:ext>
            </a:extLst>
          </p:cNvPr>
          <p:cNvGrpSpPr/>
          <p:nvPr userDrawn="1"/>
        </p:nvGrpSpPr>
        <p:grpSpPr>
          <a:xfrm>
            <a:off x="3886200" y="7863840"/>
            <a:ext cx="10285847" cy="302764"/>
            <a:chOff x="3886200" y="7863840"/>
            <a:chExt cx="10285847" cy="302764"/>
          </a:xfrm>
        </p:grpSpPr>
        <p:pic>
          <p:nvPicPr>
            <p:cNvPr id="23" name="Picture 22">
              <a:extLst>
                <a:ext uri="{FF2B5EF4-FFF2-40B4-BE49-F238E27FC236}">
                  <a16:creationId xmlns:a16="http://schemas.microsoft.com/office/drawing/2014/main" id="{BE533E5E-7D80-6A4D-B77C-5E4563D3F17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4" name="Footer Placeholder 3">
              <a:extLst>
                <a:ext uri="{FF2B5EF4-FFF2-40B4-BE49-F238E27FC236}">
                  <a16:creationId xmlns:a16="http://schemas.microsoft.com/office/drawing/2014/main" id="{094F663F-6E8C-4F4A-9191-8ED4E45E85A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grpSp>
      <p:sp>
        <p:nvSpPr>
          <p:cNvPr id="26" name="Content Placeholder 2">
            <a:extLst>
              <a:ext uri="{FF2B5EF4-FFF2-40B4-BE49-F238E27FC236}">
                <a16:creationId xmlns:a16="http://schemas.microsoft.com/office/drawing/2014/main" id="{1F25AD6F-9141-534F-87E4-00F8AEE38680}"/>
              </a:ext>
            </a:extLst>
          </p:cNvPr>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Content Placeholder 2">
            <a:extLst>
              <a:ext uri="{FF2B5EF4-FFF2-40B4-BE49-F238E27FC236}">
                <a16:creationId xmlns:a16="http://schemas.microsoft.com/office/drawing/2014/main" id="{87E89EFB-1378-7E4A-B146-4A22821FDBFC}"/>
              </a:ext>
            </a:extLst>
          </p:cNvPr>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Content Placeholder 2">
            <a:extLst>
              <a:ext uri="{FF2B5EF4-FFF2-40B4-BE49-F238E27FC236}">
                <a16:creationId xmlns:a16="http://schemas.microsoft.com/office/drawing/2014/main" id="{5875784E-10C6-5146-A2EE-A4A1171C104B}"/>
              </a:ext>
            </a:extLst>
          </p:cNvPr>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7">
            <a:extLst>
              <a:ext uri="{FF2B5EF4-FFF2-40B4-BE49-F238E27FC236}">
                <a16:creationId xmlns:a16="http://schemas.microsoft.com/office/drawing/2014/main" id="{3E0780C5-082F-564B-B22F-090B7BB4CC35}"/>
              </a:ext>
            </a:extLst>
          </p:cNvPr>
          <p:cNvSpPr>
            <a:spLocks noGrp="1"/>
          </p:cNvSpPr>
          <p:nvPr>
            <p:ph type="body" sz="quarter" idx="15"/>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64086999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4-1_Title and Content">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chemeClr val="bg2"/>
          </a:solidFill>
        </p:spPr>
        <p:txBody>
          <a:bodyPr lIns="457200" tIns="228600" rIns="228600" bIns="228600"/>
          <a:lstStyle>
            <a:lvl1pPr>
              <a:defRPr sz="20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rgbClr val="E0E0E0"/>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chemeClr val="tx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chemeClr val="bg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chemeClr val="tx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chemeClr val="tx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chemeClr val="bg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7" name="Footer Placeholder 3">
            <a:extLst>
              <a:ext uri="{FF2B5EF4-FFF2-40B4-BE49-F238E27FC236}">
                <a16:creationId xmlns:a16="http://schemas.microsoft.com/office/drawing/2014/main" id="{0EBABB06-68C1-E544-BC68-5BED3C13B52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C10CEEC9-FC98-4C41-B9BD-DDA73851D22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FF9570B3-8C59-E34A-8F68-B5B4B1F9BC5D}"/>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24" name="Text Placeholder 13">
            <a:extLst>
              <a:ext uri="{FF2B5EF4-FFF2-40B4-BE49-F238E27FC236}">
                <a16:creationId xmlns:a16="http://schemas.microsoft.com/office/drawing/2014/main" id="{1BEF8ED2-756F-F742-8164-BB25E89EED4D}"/>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5" name="Text Placeholder 7">
            <a:extLst>
              <a:ext uri="{FF2B5EF4-FFF2-40B4-BE49-F238E27FC236}">
                <a16:creationId xmlns:a16="http://schemas.microsoft.com/office/drawing/2014/main" id="{549C1DDA-0DAD-BA47-8E8C-78EFBF04FAE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
        <p:nvSpPr>
          <p:cNvPr id="16" name="TextBox 15">
            <a:extLst>
              <a:ext uri="{FF2B5EF4-FFF2-40B4-BE49-F238E27FC236}">
                <a16:creationId xmlns:a16="http://schemas.microsoft.com/office/drawing/2014/main" id="{A30A37DF-FF17-5545-BDB1-B033B9DBD255}"/>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8038493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4-1_Title and Content">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rgbClr val="F4F4F4"/>
          </a:solidFill>
        </p:spPr>
        <p:txBody>
          <a:bodyPr lIns="457200" tIns="228600" rIns="228600" bIns="228600"/>
          <a:lstStyle>
            <a:lvl1pPr>
              <a:defRPr sz="20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rgbClr val="BAE6FF"/>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chemeClr val="bg1"/>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chemeClr val="bg1"/>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chemeClr val="bg1"/>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5" name="Text Placeholder 7">
            <a:extLst>
              <a:ext uri="{FF2B5EF4-FFF2-40B4-BE49-F238E27FC236}">
                <a16:creationId xmlns:a16="http://schemas.microsoft.com/office/drawing/2014/main" id="{62F12DE4-1EE3-A243-B516-89879E225B3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89169317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4-1_Title and Content">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rgbClr val="F4F4F4"/>
          </a:solidFill>
        </p:spPr>
        <p:txBody>
          <a:bodyPr lIns="457200" tIns="228600" rIns="228600" bIns="228600"/>
          <a:lstStyle>
            <a:lvl1pPr>
              <a:defRPr sz="20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chemeClr val="bg1"/>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8" name="Picture 17">
            <a:extLst>
              <a:ext uri="{FF2B5EF4-FFF2-40B4-BE49-F238E27FC236}">
                <a16:creationId xmlns:a16="http://schemas.microsoft.com/office/drawing/2014/main" id="{E80335C3-4AA3-9645-8AE7-08ABA55D462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4" name="Text Placeholder 13">
            <a:extLst>
              <a:ext uri="{FF2B5EF4-FFF2-40B4-BE49-F238E27FC236}">
                <a16:creationId xmlns:a16="http://schemas.microsoft.com/office/drawing/2014/main" id="{9C2C4D05-C8C1-1246-99FB-606F4450C382}"/>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5" name="Text Placeholder 7">
            <a:extLst>
              <a:ext uri="{FF2B5EF4-FFF2-40B4-BE49-F238E27FC236}">
                <a16:creationId xmlns:a16="http://schemas.microsoft.com/office/drawing/2014/main" id="{70B273E1-4E5D-0A4F-B10F-F2DB8292BF7D}"/>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657415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2] 4-column ">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2057400"/>
            <a:ext cx="3657600" cy="6172200"/>
          </a:xfrm>
          <a:noFill/>
        </p:spPr>
        <p:txBody>
          <a:bodyPr lIns="4572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36576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73152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0972800" y="2057400"/>
            <a:ext cx="3657600" cy="6172200"/>
          </a:xfrm>
          <a:noFill/>
        </p:spPr>
        <p:txBody>
          <a:bodyPr lIns="228600" tIns="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2057400"/>
            <a:ext cx="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7600" y="2057400"/>
            <a:ext cx="357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2057400"/>
            <a:ext cx="1"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64341A19-DCFD-4E49-9E0E-E2931E51B7F8}"/>
              </a:ext>
            </a:extLst>
          </p:cNvPr>
          <p:cNvSpPr>
            <a:spLocks noGrp="1"/>
          </p:cNvSpPr>
          <p:nvPr>
            <p:ph type="title"/>
          </p:nvPr>
        </p:nvSpPr>
        <p:spPr>
          <a:xfrm>
            <a:off x="457200" y="457200"/>
            <a:ext cx="10512030" cy="1219200"/>
          </a:xfrm>
        </p:spPr>
        <p:txBody>
          <a:bodyPr/>
          <a:lstStyle>
            <a:lvl1pPr>
              <a:lnSpc>
                <a:spcPct val="100000"/>
              </a:lnSpc>
              <a:defRPr sz="3000">
                <a:solidFill>
                  <a:schemeClr val="tx1"/>
                </a:solidFill>
              </a:defRPr>
            </a:lvl1pPr>
          </a:lstStyle>
          <a:p>
            <a:r>
              <a:rPr lang="en-US" dirty="0"/>
              <a:t>Click to edit Master title style</a:t>
            </a:r>
          </a:p>
        </p:txBody>
      </p:sp>
      <p:sp>
        <p:nvSpPr>
          <p:cNvPr id="13" name="Text Placeholder 13">
            <a:extLst>
              <a:ext uri="{FF2B5EF4-FFF2-40B4-BE49-F238E27FC236}">
                <a16:creationId xmlns:a16="http://schemas.microsoft.com/office/drawing/2014/main" id="{5E696087-2914-2742-B45C-67DFABB88A57}"/>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2944B465-4118-B733-531E-54513DA94850}"/>
              </a:ext>
            </a:extLst>
          </p:cNvPr>
          <p:cNvSpPr>
            <a:spLocks noGrp="1"/>
          </p:cNvSpPr>
          <p:nvPr>
            <p:ph type="body" sz="quarter" idx="18"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58735975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4-4_Title and Content">
    <p:bg>
      <p:bgPr>
        <a:solidFill>
          <a:schemeClr val="tx2"/>
        </a:solidFill>
        <a:effectLst/>
      </p:bgPr>
    </p:bg>
    <p:spTree>
      <p:nvGrpSpPr>
        <p:cNvPr id="1" name=""/>
        <p:cNvGrpSpPr/>
        <p:nvPr/>
      </p:nvGrpSpPr>
      <p:grpSpPr>
        <a:xfrm>
          <a:off x="0" y="0"/>
          <a:ext cx="0" cy="0"/>
          <a:chOff x="0" y="0"/>
          <a:chExt cx="0" cy="0"/>
        </a:xfrm>
      </p:grpSpPr>
      <p:sp>
        <p:nvSpPr>
          <p:cNvPr id="16" name="Content Placeholder 2"/>
          <p:cNvSpPr>
            <a:spLocks noGrp="1"/>
          </p:cNvSpPr>
          <p:nvPr>
            <p:ph idx="13"/>
          </p:nvPr>
        </p:nvSpPr>
        <p:spPr>
          <a:xfrm>
            <a:off x="7315200" y="4114800"/>
            <a:ext cx="3657600" cy="4114800"/>
          </a:xfrm>
          <a:prstGeom prst="rect">
            <a:avLst/>
          </a:prstGeom>
          <a:solidFill>
            <a:schemeClr val="tx2"/>
          </a:solid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p:cNvSpPr>
            <a:spLocks noGrp="1"/>
          </p:cNvSpPr>
          <p:nvPr>
            <p:ph idx="14"/>
          </p:nvPr>
        </p:nvSpPr>
        <p:spPr>
          <a:xfrm>
            <a:off x="10973773" y="4114800"/>
            <a:ext cx="3657600" cy="4114800"/>
          </a:xfrm>
          <a:prstGeom prst="rect">
            <a:avLst/>
          </a:prstGeom>
          <a:solidFill>
            <a:schemeClr val="tx2"/>
          </a:solid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p:cNvSpPr>
            <a:spLocks noGrp="1"/>
          </p:cNvSpPr>
          <p:nvPr>
            <p:ph idx="1"/>
          </p:nvPr>
        </p:nvSpPr>
        <p:spPr>
          <a:xfrm>
            <a:off x="0" y="4114800"/>
            <a:ext cx="3657600" cy="4114800"/>
          </a:xfrm>
          <a:prstGeom prst="rect">
            <a:avLst/>
          </a:prstGeom>
          <a:solidFill>
            <a:schemeClr val="tx2"/>
          </a:solidFill>
        </p:spPr>
        <p:txBody>
          <a:bodyPr lIns="4572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idx="12"/>
          </p:nvPr>
        </p:nvSpPr>
        <p:spPr>
          <a:xfrm>
            <a:off x="3657600" y="4114800"/>
            <a:ext cx="3657600" cy="4114800"/>
          </a:xfrm>
          <a:prstGeom prst="rect">
            <a:avLst/>
          </a:prstGeom>
          <a:solidFill>
            <a:schemeClr val="tx2"/>
          </a:solid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457200" y="685801"/>
            <a:ext cx="8686800" cy="1143000"/>
          </a:xfrm>
        </p:spPr>
        <p:txBody>
          <a:bodyPr>
            <a:noAutofit/>
          </a:bodyPr>
          <a:lstStyle>
            <a:lvl1pPr>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cxnSp>
        <p:nvCxnSpPr>
          <p:cNvPr id="24" name="Straight Connector 23"/>
          <p:cNvCxnSpPr/>
          <p:nvPr userDrawn="1"/>
        </p:nvCxnSpPr>
        <p:spPr>
          <a:xfrm>
            <a:off x="73152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09728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36576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1" name="Date Placeholder 2"/>
          <p:cNvSpPr txBox="1">
            <a:spLocks/>
          </p:cNvSpPr>
          <p:nvPr userDrawn="1"/>
        </p:nvSpPr>
        <p:spPr>
          <a:xfrm>
            <a:off x="2256150" y="7899657"/>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31 January 2025</a:t>
            </a:fld>
            <a:endParaRPr lang="en-US" sz="798" b="0" i="0" dirty="0">
              <a:solidFill>
                <a:schemeClr val="bg2">
                  <a:alpha val="60000"/>
                </a:schemeClr>
              </a:solidFill>
              <a:latin typeface="IBM Plex Sans" charset="0"/>
              <a:ea typeface="IBM Plex Sans" charset="0"/>
              <a:cs typeface="IBM Plex Sans" charset="0"/>
            </a:endParaRPr>
          </a:p>
        </p:txBody>
      </p:sp>
      <p:sp>
        <p:nvSpPr>
          <p:cNvPr id="19" name="Text Placeholder 13">
            <a:extLst>
              <a:ext uri="{FF2B5EF4-FFF2-40B4-BE49-F238E27FC236}">
                <a16:creationId xmlns:a16="http://schemas.microsoft.com/office/drawing/2014/main" id="{6798544B-6270-4946-957E-CC2C772008D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0" name="Text Placeholder 7">
            <a:extLst>
              <a:ext uri="{FF2B5EF4-FFF2-40B4-BE49-F238E27FC236}">
                <a16:creationId xmlns:a16="http://schemas.microsoft.com/office/drawing/2014/main" id="{C8639A34-73DC-194F-832D-FE230F05DA87}"/>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3" name="Picture 12">
            <a:extLst>
              <a:ext uri="{FF2B5EF4-FFF2-40B4-BE49-F238E27FC236}">
                <a16:creationId xmlns:a16="http://schemas.microsoft.com/office/drawing/2014/main" id="{803969F6-865B-0B4F-8298-67A388D41C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295580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4_4-6_Title and Content">
    <p:spTree>
      <p:nvGrpSpPr>
        <p:cNvPr id="1" name=""/>
        <p:cNvGrpSpPr/>
        <p:nvPr/>
      </p:nvGrpSpPr>
      <p:grpSpPr>
        <a:xfrm>
          <a:off x="0" y="0"/>
          <a:ext cx="0" cy="0"/>
          <a:chOff x="0" y="0"/>
          <a:chExt cx="0" cy="0"/>
        </a:xfrm>
      </p:grpSpPr>
      <p:sp>
        <p:nvSpPr>
          <p:cNvPr id="17" name="Content Placeholder 2"/>
          <p:cNvSpPr>
            <a:spLocks noGrp="1"/>
          </p:cNvSpPr>
          <p:nvPr>
            <p:ph idx="16" hasCustomPrompt="1"/>
          </p:nvPr>
        </p:nvSpPr>
        <p:spPr>
          <a:xfrm>
            <a:off x="10973773" y="4114798"/>
            <a:ext cx="3657600" cy="4114800"/>
          </a:xfrm>
          <a:prstGeom prst="rect">
            <a:avLst/>
          </a:prstGeom>
          <a:noFill/>
        </p:spPr>
        <p:txBody>
          <a:bodyPr lIns="228600" tIns="228600" rIns="22860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br>
              <a:rPr lang="en-US" dirty="0"/>
            </a:b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p:cNvSpPr>
            <a:spLocks noGrp="1"/>
          </p:cNvSpPr>
          <p:nvPr>
            <p:ph idx="15" hasCustomPrompt="1"/>
          </p:nvPr>
        </p:nvSpPr>
        <p:spPr>
          <a:xfrm>
            <a:off x="7315200" y="4114800"/>
            <a:ext cx="3657600" cy="4114800"/>
          </a:xfrm>
          <a:prstGeom prst="rect">
            <a:avLst/>
          </a:prstGeom>
          <a:noFill/>
        </p:spPr>
        <p:txBody>
          <a:bodyPr lIns="228600" tIns="228600" rIns="22860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br>
              <a:rPr lang="en-US" dirty="0"/>
            </a:b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2"/>
          <p:cNvSpPr>
            <a:spLocks noGrp="1"/>
          </p:cNvSpPr>
          <p:nvPr>
            <p:ph idx="17" hasCustomPrompt="1"/>
          </p:nvPr>
        </p:nvSpPr>
        <p:spPr>
          <a:xfrm>
            <a:off x="3657600" y="4114800"/>
            <a:ext cx="3657600" cy="4114798"/>
          </a:xfrm>
          <a:prstGeom prst="rect">
            <a:avLst/>
          </a:prstGeom>
          <a:noFill/>
        </p:spPr>
        <p:txBody>
          <a:bodyPr lIns="228600" tIns="228600" rIns="22860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br>
              <a:rPr lang="en-US" dirty="0"/>
            </a:b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2"/>
          <p:cNvSpPr/>
          <p:nvPr userDrawn="1"/>
        </p:nvSpPr>
        <p:spPr>
          <a:xfrm>
            <a:off x="0" y="0"/>
            <a:ext cx="3657600" cy="82296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15" name="Content Placeholder 2"/>
          <p:cNvSpPr>
            <a:spLocks noGrp="1"/>
          </p:cNvSpPr>
          <p:nvPr>
            <p:ph idx="12"/>
          </p:nvPr>
        </p:nvSpPr>
        <p:spPr>
          <a:xfrm>
            <a:off x="3657600" y="2"/>
            <a:ext cx="10972800" cy="4114800"/>
          </a:xfrm>
          <a:prstGeom prst="rect">
            <a:avLst/>
          </a:prstGeom>
          <a:noFill/>
        </p:spPr>
        <p:txBody>
          <a:bodyPr lIns="228600" tIns="228600" rIns="228600">
            <a:noAutofit/>
          </a:bodyPr>
          <a:lstStyle>
            <a:lvl1pPr>
              <a:defRPr b="0" i="0">
                <a:latin typeface="IBM Plex Sans" charset="0"/>
                <a:ea typeface="IBM Plex Sans" charset="0"/>
                <a:cs typeface="IBM Plex Sans" charset="0"/>
              </a:defRPr>
            </a:lvl1pPr>
            <a:lvl2pPr>
              <a:defRPr b="0" i="0">
                <a:latin typeface="IBM Plex Sans" charset="0"/>
                <a:ea typeface="IBM Plex Sans" charset="0"/>
                <a:cs typeface="IBM Plex Sans" charset="0"/>
              </a:defRPr>
            </a:lvl2pPr>
            <a:lvl3pPr>
              <a:defRPr b="0" i="0">
                <a:latin typeface="IBM Plex Sans" charset="0"/>
                <a:ea typeface="IBM Plex Sans" charset="0"/>
                <a:cs typeface="IBM Plex Sans" charset="0"/>
              </a:defRPr>
            </a:lvl3pPr>
            <a:lvl4pPr>
              <a:defRPr b="0" i="0">
                <a:latin typeface="IBM Plex Sans" charset="0"/>
                <a:ea typeface="IBM Plex Sans" charset="0"/>
                <a:cs typeface="IBM Plex Sans" charset="0"/>
              </a:defRPr>
            </a:lvl4pPr>
            <a:lvl5pPr>
              <a:defRPr b="0" i="0">
                <a:latin typeface="IBM Plex Sans" charset="0"/>
                <a:ea typeface="IBM Plex Sans" charset="0"/>
                <a:cs typeface="IBM Plex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400"/>
            <a:ext cx="2971800" cy="3657600"/>
          </a:xfrm>
        </p:spPr>
        <p:txBody>
          <a:bodyPr>
            <a:noAutofit/>
          </a:bodyPr>
          <a:lstStyle>
            <a:lvl1pPr>
              <a:defRPr sz="4800" b="0" i="0">
                <a:solidFill>
                  <a:schemeClr val="tx1"/>
                </a:solidFill>
                <a:latin typeface="IBM Plex Sans ExtLt" panose="020B0303050203000203" pitchFamily="34" charset="0"/>
              </a:defRPr>
            </a:lvl1pPr>
          </a:lstStyle>
          <a:p>
            <a:r>
              <a:rPr lang="en-US" dirty="0"/>
              <a:t>Click to edit Master title style</a:t>
            </a:r>
          </a:p>
        </p:txBody>
      </p:sp>
      <p:cxnSp>
        <p:nvCxnSpPr>
          <p:cNvPr id="19" name="Straight Connector 18"/>
          <p:cNvCxnSpPr/>
          <p:nvPr userDrawn="1"/>
        </p:nvCxnSpPr>
        <p:spPr>
          <a:xfrm>
            <a:off x="73152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09728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11" name="Text Placeholder 13">
            <a:extLst>
              <a:ext uri="{FF2B5EF4-FFF2-40B4-BE49-F238E27FC236}">
                <a16:creationId xmlns:a16="http://schemas.microsoft.com/office/drawing/2014/main" id="{0F82FA72-2A24-094F-A9B6-D759E2DBA861}"/>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endParaRPr lang="en-US" dirty="0"/>
          </a:p>
        </p:txBody>
      </p:sp>
      <p:sp>
        <p:nvSpPr>
          <p:cNvPr id="12" name="Text Placeholder 7">
            <a:extLst>
              <a:ext uri="{FF2B5EF4-FFF2-40B4-BE49-F238E27FC236}">
                <a16:creationId xmlns:a16="http://schemas.microsoft.com/office/drawing/2014/main" id="{EDD58BD7-FDEC-AA4E-BF42-173BBF44B913}"/>
              </a:ext>
            </a:extLst>
          </p:cNvPr>
          <p:cNvSpPr>
            <a:spLocks noGrp="1"/>
          </p:cNvSpPr>
          <p:nvPr>
            <p:ph type="body" sz="quarter" idx="13"/>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
        <p:nvSpPr>
          <p:cNvPr id="13" name="TextBox 12">
            <a:extLst>
              <a:ext uri="{FF2B5EF4-FFF2-40B4-BE49-F238E27FC236}">
                <a16:creationId xmlns:a16="http://schemas.microsoft.com/office/drawing/2014/main" id="{E6C0175D-7D21-5641-9B79-6DAF02D3BC30}"/>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4" name="Footer Placeholder 3">
            <a:extLst>
              <a:ext uri="{FF2B5EF4-FFF2-40B4-BE49-F238E27FC236}">
                <a16:creationId xmlns:a16="http://schemas.microsoft.com/office/drawing/2014/main" id="{B9DE19C4-6F2E-1B41-8EDE-C945BCBE168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Tree>
    <p:extLst>
      <p:ext uri="{BB962C8B-B14F-4D97-AF65-F5344CB8AC3E}">
        <p14:creationId xmlns:p14="http://schemas.microsoft.com/office/powerpoint/2010/main" val="376494257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6_4-6_Title and Content">
    <p:spTree>
      <p:nvGrpSpPr>
        <p:cNvPr id="1" name=""/>
        <p:cNvGrpSpPr/>
        <p:nvPr/>
      </p:nvGrpSpPr>
      <p:grpSpPr>
        <a:xfrm>
          <a:off x="0" y="0"/>
          <a:ext cx="0" cy="0"/>
          <a:chOff x="0" y="0"/>
          <a:chExt cx="0" cy="0"/>
        </a:xfrm>
      </p:grpSpPr>
      <p:sp>
        <p:nvSpPr>
          <p:cNvPr id="10" name="Content Placeholder 2"/>
          <p:cNvSpPr>
            <a:spLocks noGrp="1"/>
          </p:cNvSpPr>
          <p:nvPr>
            <p:ph idx="16"/>
          </p:nvPr>
        </p:nvSpPr>
        <p:spPr>
          <a:xfrm>
            <a:off x="36576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9" name="Content Placeholder 2"/>
          <p:cNvSpPr>
            <a:spLocks noGrp="1"/>
          </p:cNvSpPr>
          <p:nvPr>
            <p:ph idx="15"/>
          </p:nvPr>
        </p:nvSpPr>
        <p:spPr>
          <a:xfrm>
            <a:off x="73152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dirty="0"/>
              <a:t>Click to edit Master </a:t>
            </a:r>
            <a:r>
              <a:rPr lang="en-US"/>
              <a:t>text styles</a:t>
            </a:r>
            <a:endParaRPr lang="en-US" dirty="0"/>
          </a:p>
        </p:txBody>
      </p:sp>
      <p:sp>
        <p:nvSpPr>
          <p:cNvPr id="11" name="Content Placeholder 2"/>
          <p:cNvSpPr>
            <a:spLocks noGrp="1"/>
          </p:cNvSpPr>
          <p:nvPr>
            <p:ph idx="17"/>
          </p:nvPr>
        </p:nvSpPr>
        <p:spPr>
          <a:xfrm>
            <a:off x="109728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5" name="Title 1"/>
          <p:cNvSpPr>
            <a:spLocks noGrp="1"/>
          </p:cNvSpPr>
          <p:nvPr>
            <p:ph type="title"/>
          </p:nvPr>
        </p:nvSpPr>
        <p:spPr>
          <a:xfrm>
            <a:off x="457201" y="2057400"/>
            <a:ext cx="2971800" cy="3657600"/>
          </a:xfrm>
        </p:spPr>
        <p:txBody>
          <a:bodyPr>
            <a:noAutofit/>
          </a:bodyPr>
          <a:lstStyle>
            <a:lvl1pPr>
              <a:defRPr sz="2800" b="0" i="0">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p>
        </p:txBody>
      </p:sp>
      <p:sp>
        <p:nvSpPr>
          <p:cNvPr id="6" name="Content Placeholder 2"/>
          <p:cNvSpPr>
            <a:spLocks noGrp="1"/>
          </p:cNvSpPr>
          <p:nvPr>
            <p:ph idx="10"/>
          </p:nvPr>
        </p:nvSpPr>
        <p:spPr>
          <a:xfrm>
            <a:off x="73152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7" name="Content Placeholder 2"/>
          <p:cNvSpPr>
            <a:spLocks noGrp="1"/>
          </p:cNvSpPr>
          <p:nvPr>
            <p:ph idx="13"/>
          </p:nvPr>
        </p:nvSpPr>
        <p:spPr>
          <a:xfrm>
            <a:off x="36576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8" name="Content Placeholder 2"/>
          <p:cNvSpPr>
            <a:spLocks noGrp="1"/>
          </p:cNvSpPr>
          <p:nvPr>
            <p:ph idx="14"/>
          </p:nvPr>
        </p:nvSpPr>
        <p:spPr>
          <a:xfrm>
            <a:off x="109728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12" name="Text Placeholder 13">
            <a:extLst>
              <a:ext uri="{FF2B5EF4-FFF2-40B4-BE49-F238E27FC236}">
                <a16:creationId xmlns:a16="http://schemas.microsoft.com/office/drawing/2014/main" id="{FCBAA316-876A-094A-90E1-07FF5F9BC66A}"/>
              </a:ext>
            </a:extLst>
          </p:cNvPr>
          <p:cNvSpPr>
            <a:spLocks noGrp="1"/>
          </p:cNvSpPr>
          <p:nvPr>
            <p:ph type="body" sz="quarter" idx="18"/>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3" name="Text Placeholder 7">
            <a:extLst>
              <a:ext uri="{FF2B5EF4-FFF2-40B4-BE49-F238E27FC236}">
                <a16:creationId xmlns:a16="http://schemas.microsoft.com/office/drawing/2014/main" id="{3CC17E29-443D-334C-99E6-3DE3DAB3F7D9}"/>
              </a:ext>
            </a:extLst>
          </p:cNvPr>
          <p:cNvSpPr>
            <a:spLocks noGrp="1"/>
          </p:cNvSpPr>
          <p:nvPr>
            <p:ph type="body" sz="quarter" idx="19"/>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72076832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12. 1/4 Cyan10 White-3 Colum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7A91E8-27A9-964C-8402-CAA5D6AE9A76}"/>
              </a:ext>
            </a:extLst>
          </p:cNvPr>
          <p:cNvSpPr/>
          <p:nvPr userDrawn="1"/>
        </p:nvSpPr>
        <p:spPr>
          <a:xfrm>
            <a:off x="-2" y="0"/>
            <a:ext cx="3654203" cy="8229600"/>
          </a:xfrm>
          <a:prstGeom prst="rect">
            <a:avLst/>
          </a:prstGeom>
          <a:solidFill>
            <a:srgbClr val="F6F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77A7C1D1-E1CB-1742-A3BF-94023278D39A}"/>
              </a:ext>
            </a:extLst>
          </p:cNvPr>
          <p:cNvSpPr>
            <a:spLocks noGrp="1"/>
          </p:cNvSpPr>
          <p:nvPr>
            <p:ph type="title"/>
          </p:nvPr>
        </p:nvSpPr>
        <p:spPr>
          <a:xfrm>
            <a:off x="457201" y="685800"/>
            <a:ext cx="2971800" cy="1051560"/>
          </a:xfrm>
        </p:spPr>
        <p:txBody>
          <a:bodyPr lIns="0" tIns="0" rIns="0" bIns="0" anchor="t" anchorCtr="0"/>
          <a:lstStyle>
            <a:lvl1pPr>
              <a:defRPr sz="3200">
                <a:solidFill>
                  <a:srgbClr val="001141"/>
                </a:solidFill>
              </a:defRPr>
            </a:lvl1pPr>
          </a:lstStyle>
          <a:p>
            <a:r>
              <a:rPr lang="en-US" dirty="0"/>
              <a:t>Click to edit Master title style</a:t>
            </a:r>
          </a:p>
        </p:txBody>
      </p:sp>
      <p:sp>
        <p:nvSpPr>
          <p:cNvPr id="9" name="Text Placeholder 3">
            <a:extLst>
              <a:ext uri="{FF2B5EF4-FFF2-40B4-BE49-F238E27FC236}">
                <a16:creationId xmlns:a16="http://schemas.microsoft.com/office/drawing/2014/main" id="{D4D69191-E751-6A44-8799-858D837B74D0}"/>
              </a:ext>
            </a:extLst>
          </p:cNvPr>
          <p:cNvSpPr>
            <a:spLocks noGrp="1"/>
          </p:cNvSpPr>
          <p:nvPr>
            <p:ph type="body" sz="half" idx="2"/>
          </p:nvPr>
        </p:nvSpPr>
        <p:spPr>
          <a:xfrm>
            <a:off x="457201" y="4114799"/>
            <a:ext cx="2971800" cy="2926397"/>
          </a:xfrm>
        </p:spPr>
        <p:txBody>
          <a:bodyPr lIns="0" tIns="0" rIns="0" bIns="0"/>
          <a:lstStyle>
            <a:lvl1pPr marL="0" indent="0">
              <a:buNone/>
              <a:defRPr sz="16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0" name="Text Placeholder 7">
            <a:extLst>
              <a:ext uri="{FF2B5EF4-FFF2-40B4-BE49-F238E27FC236}">
                <a16:creationId xmlns:a16="http://schemas.microsoft.com/office/drawing/2014/main" id="{03BC186D-71D1-CB40-8C66-6710445C91C1}"/>
              </a:ext>
            </a:extLst>
          </p:cNvPr>
          <p:cNvSpPr>
            <a:spLocks noGrp="1"/>
          </p:cNvSpPr>
          <p:nvPr>
            <p:ph type="body" sz="quarter" idx="13"/>
          </p:nvPr>
        </p:nvSpPr>
        <p:spPr>
          <a:xfrm>
            <a:off x="457200" y="228600"/>
            <a:ext cx="3108325"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8697BCA7-C177-124C-A104-55300A7FA178}"/>
              </a:ext>
            </a:extLst>
          </p:cNvPr>
          <p:cNvCxnSpPr/>
          <p:nvPr userDrawn="1"/>
        </p:nvCxnSpPr>
        <p:spPr>
          <a:xfrm flipV="1">
            <a:off x="10972800"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2BB577B-B07D-D447-A615-CA819C93FEE4}"/>
              </a:ext>
            </a:extLst>
          </p:cNvPr>
          <p:cNvCxnSpPr/>
          <p:nvPr userDrawn="1"/>
        </p:nvCxnSpPr>
        <p:spPr>
          <a:xfrm flipV="1">
            <a:off x="7313146"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sp>
        <p:nvSpPr>
          <p:cNvPr id="22" name="Footer Placeholder 3">
            <a:extLst>
              <a:ext uri="{FF2B5EF4-FFF2-40B4-BE49-F238E27FC236}">
                <a16:creationId xmlns:a16="http://schemas.microsoft.com/office/drawing/2014/main" id="{6764DBC5-489D-7E4E-944D-52ABEDA307DC}"/>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26" name="Content Placeholder 2">
            <a:extLst>
              <a:ext uri="{FF2B5EF4-FFF2-40B4-BE49-F238E27FC236}">
                <a16:creationId xmlns:a16="http://schemas.microsoft.com/office/drawing/2014/main" id="{0B3512A8-17BF-9949-A2C4-C98E61A5AD47}"/>
              </a:ext>
            </a:extLst>
          </p:cNvPr>
          <p:cNvSpPr>
            <a:spLocks noGrp="1"/>
          </p:cNvSpPr>
          <p:nvPr>
            <p:ph idx="15"/>
          </p:nvPr>
        </p:nvSpPr>
        <p:spPr>
          <a:xfrm>
            <a:off x="75438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Content Placeholder 2">
            <a:extLst>
              <a:ext uri="{FF2B5EF4-FFF2-40B4-BE49-F238E27FC236}">
                <a16:creationId xmlns:a16="http://schemas.microsoft.com/office/drawing/2014/main" id="{54059447-EDE4-1A4B-868A-000E1469CEE2}"/>
              </a:ext>
            </a:extLst>
          </p:cNvPr>
          <p:cNvSpPr>
            <a:spLocks noGrp="1"/>
          </p:cNvSpPr>
          <p:nvPr>
            <p:ph idx="16"/>
          </p:nvPr>
        </p:nvSpPr>
        <p:spPr>
          <a:xfrm>
            <a:off x="3886200" y="2057401"/>
            <a:ext cx="32004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Content Placeholder 2">
            <a:extLst>
              <a:ext uri="{FF2B5EF4-FFF2-40B4-BE49-F238E27FC236}">
                <a16:creationId xmlns:a16="http://schemas.microsoft.com/office/drawing/2014/main" id="{F5BF4055-FFDF-9348-A2BB-C92C1D1F1C84}"/>
              </a:ext>
            </a:extLst>
          </p:cNvPr>
          <p:cNvSpPr>
            <a:spLocks noGrp="1"/>
          </p:cNvSpPr>
          <p:nvPr>
            <p:ph idx="17"/>
          </p:nvPr>
        </p:nvSpPr>
        <p:spPr>
          <a:xfrm>
            <a:off x="11201400" y="2057401"/>
            <a:ext cx="301752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13">
            <a:extLst>
              <a:ext uri="{FF2B5EF4-FFF2-40B4-BE49-F238E27FC236}">
                <a16:creationId xmlns:a16="http://schemas.microsoft.com/office/drawing/2014/main" id="{A39FE51C-EC10-E84B-86FF-C2D36AF6AA67}"/>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endParaRPr lang="en-US" dirty="0"/>
          </a:p>
        </p:txBody>
      </p:sp>
      <p:sp>
        <p:nvSpPr>
          <p:cNvPr id="17" name="TextBox 16">
            <a:extLst>
              <a:ext uri="{FF2B5EF4-FFF2-40B4-BE49-F238E27FC236}">
                <a16:creationId xmlns:a16="http://schemas.microsoft.com/office/drawing/2014/main" id="{B55232CE-1271-6A46-BD1B-04B7E7F30491}"/>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2856246732"/>
      </p:ext>
    </p:extLst>
  </p:cSld>
  <p:clrMapOvr>
    <a:masterClrMapping/>
  </p:clrMapOvr>
  <p:extLst>
    <p:ext uri="{DCECCB84-F9BA-43D5-87BE-67443E8EF086}">
      <p15:sldGuideLst xmlns:p15="http://schemas.microsoft.com/office/powerpoint/2012/main">
        <p15:guide id="1" orient="horz" pos="2592">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Picture Placeholder"/>
          <p:cNvSpPr>
            <a:spLocks noGrp="1"/>
          </p:cNvSpPr>
          <p:nvPr>
            <p:ph type="pic" sz="quarter" idx="14"/>
          </p:nvPr>
        </p:nvSpPr>
        <p:spPr>
          <a:xfrm>
            <a:off x="7315200" y="0"/>
            <a:ext cx="7315200" cy="8229600"/>
          </a:xfrm>
        </p:spPr>
        <p:txBody>
          <a:bodyPr lIns="91440" tIns="91440" rIns="91440" bIns="91440"/>
          <a:lstStyle>
            <a:lvl1pPr>
              <a:defRPr>
                <a:solidFill>
                  <a:schemeClr val="tx1"/>
                </a:solidFill>
              </a:defRPr>
            </a:lvl1pPr>
          </a:lstStyle>
          <a:p>
            <a:r>
              <a:rPr lang="en-US" dirty="0"/>
              <a:t>Click icon to add picture</a:t>
            </a:r>
          </a:p>
        </p:txBody>
      </p:sp>
      <p:sp>
        <p:nvSpPr>
          <p:cNvPr id="5" name="Text Placeholder 13">
            <a:extLst>
              <a:ext uri="{FF2B5EF4-FFF2-40B4-BE49-F238E27FC236}">
                <a16:creationId xmlns:a16="http://schemas.microsoft.com/office/drawing/2014/main" id="{1A662D23-0B8E-4C44-A487-1CB00749AF19}"/>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95F9E1EA-734F-1541-A663-D6617E089F7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60680629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1_Divider">
    <p:bg>
      <p:bgPr>
        <a:solidFill>
          <a:schemeClr val="bg2"/>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315200" y="0"/>
            <a:ext cx="7315200" cy="8229600"/>
          </a:xfrm>
        </p:spPr>
        <p:txBody>
          <a:bodyPr/>
          <a:lstStyle>
            <a:lvl1pPr>
              <a:defRPr>
                <a:latin typeface="IBM Plex Sans" charset="0"/>
                <a:ea typeface="IBM Plex Sans" charset="0"/>
                <a:cs typeface="IBM Plex Sans" charset="0"/>
              </a:defRPr>
            </a:lvl1pPr>
          </a:lstStyle>
          <a:p>
            <a:endParaRPr lang="en-US"/>
          </a:p>
        </p:txBody>
      </p:sp>
      <p:sp>
        <p:nvSpPr>
          <p:cNvPr id="2" name="Title 1"/>
          <p:cNvSpPr>
            <a:spLocks noGrp="1"/>
          </p:cNvSpPr>
          <p:nvPr>
            <p:ph type="title"/>
          </p:nvPr>
        </p:nvSpPr>
        <p:spPr>
          <a:xfrm>
            <a:off x="457201" y="685801"/>
            <a:ext cx="6629400" cy="5257800"/>
          </a:xfrm>
        </p:spPr>
        <p:txBody>
          <a:bodyPr>
            <a:noAutofit/>
          </a:bodyPr>
          <a:lstStyle>
            <a:lvl1pPr>
              <a:defRPr sz="5400" b="0" i="0">
                <a:solidFill>
                  <a:schemeClr val="accent2"/>
                </a:solidFill>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53079226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87262564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4008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315200" y="0"/>
            <a:ext cx="7315200" cy="8229600"/>
          </a:xfrm>
        </p:spPr>
        <p:txBody>
          <a:bodyPr lIns="91440" tIns="91440" rIns="91440" bIns="91440"/>
          <a:lstStyle>
            <a:lvl1pPr>
              <a:defRPr>
                <a:solidFill>
                  <a:schemeClr val="tx1"/>
                </a:solidFill>
              </a:defRPr>
            </a:lvl1pPr>
          </a:lstStyle>
          <a:p>
            <a:r>
              <a:rPr lang="en-US"/>
              <a:t>Click icon to add picture</a:t>
            </a:r>
            <a:endParaRPr lang="en-US" dirty="0"/>
          </a:p>
        </p:txBody>
      </p:sp>
      <p:sp>
        <p:nvSpPr>
          <p:cNvPr id="5" name="Text Placeholder 13">
            <a:extLst>
              <a:ext uri="{FF2B5EF4-FFF2-40B4-BE49-F238E27FC236}">
                <a16:creationId xmlns:a16="http://schemas.microsoft.com/office/drawing/2014/main" id="{B7FBB4F8-806D-CC46-BD0A-92ADD696761A}"/>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endParaRPr lang="en-US" dirty="0"/>
          </a:p>
        </p:txBody>
      </p:sp>
      <p:sp>
        <p:nvSpPr>
          <p:cNvPr id="6" name="Text Placeholder 7">
            <a:extLst>
              <a:ext uri="{FF2B5EF4-FFF2-40B4-BE49-F238E27FC236}">
                <a16:creationId xmlns:a16="http://schemas.microsoft.com/office/drawing/2014/main" id="{73EF55C3-02BB-2341-92EA-A7052A3D30BF}"/>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29263611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title, text, half-image">
    <p:spTree>
      <p:nvGrpSpPr>
        <p:cNvPr id="1" name=""/>
        <p:cNvGrpSpPr/>
        <p:nvPr/>
      </p:nvGrpSpPr>
      <p:grpSpPr>
        <a:xfrm>
          <a:off x="0" y="0"/>
          <a:ext cx="0" cy="0"/>
          <a:chOff x="0" y="0"/>
          <a:chExt cx="0" cy="0"/>
        </a:xfrm>
      </p:grpSpPr>
      <p:sp>
        <p:nvSpPr>
          <p:cNvPr id="7" name="Picture Placeholder"/>
          <p:cNvSpPr>
            <a:spLocks noGrp="1"/>
          </p:cNvSpPr>
          <p:nvPr>
            <p:ph type="pic" sz="quarter" idx="14"/>
          </p:nvPr>
        </p:nvSpPr>
        <p:spPr>
          <a:xfrm>
            <a:off x="0" y="0"/>
            <a:ext cx="7315200" cy="8229600"/>
          </a:xfrm>
        </p:spPr>
        <p:txBody>
          <a:bodyPr lIns="91440" tIns="91440" rIns="91440" bIns="91440"/>
          <a:lstStyle>
            <a:lvl1pPr>
              <a:defRPr>
                <a:solidFill>
                  <a:schemeClr val="tx1"/>
                </a:solidFill>
              </a:defRPr>
            </a:lvl1pPr>
          </a:lstStyle>
          <a:p>
            <a:r>
              <a:rPr lang="en-US"/>
              <a:t>Click icon to add picture</a:t>
            </a:r>
            <a:endParaRPr lang="en-US" dirty="0"/>
          </a:p>
        </p:txBody>
      </p:sp>
      <p:sp>
        <p:nvSpPr>
          <p:cNvPr id="2" name="Title"/>
          <p:cNvSpPr>
            <a:spLocks noGrp="1"/>
          </p:cNvSpPr>
          <p:nvPr>
            <p:ph type="title"/>
          </p:nvPr>
        </p:nvSpPr>
        <p:spPr>
          <a:xfrm>
            <a:off x="7772400" y="1033272"/>
            <a:ext cx="6400800" cy="1371600"/>
          </a:xfrm>
        </p:spPr>
        <p:txBody>
          <a:bodyPr/>
          <a:lstStyle>
            <a:lvl1pPr>
              <a:defRPr sz="3200">
                <a:solidFill>
                  <a:schemeClr val="accent1"/>
                </a:solidFill>
              </a:defRPr>
            </a:lvl1pPr>
          </a:lstStyle>
          <a:p>
            <a:r>
              <a:rPr lang="en-US" dirty="0"/>
              <a:t>Click to edit Master title style</a:t>
            </a:r>
          </a:p>
        </p:txBody>
      </p:sp>
      <p:sp>
        <p:nvSpPr>
          <p:cNvPr id="8" name="Text Placeholder"/>
          <p:cNvSpPr>
            <a:spLocks noGrp="1"/>
          </p:cNvSpPr>
          <p:nvPr>
            <p:ph type="body" sz="quarter" idx="13"/>
          </p:nvPr>
        </p:nvSpPr>
        <p:spPr>
          <a:xfrm>
            <a:off x="7772400" y="4114800"/>
            <a:ext cx="6400800" cy="3429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1784602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6858000"/>
          </a:xfrm>
        </p:spPr>
        <p:txBody>
          <a:bodyPr/>
          <a:lstStyle>
            <a:lvl1pPr>
              <a:defRPr sz="32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7543800" y="457200"/>
            <a:ext cx="3200400" cy="685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1201400" y="457200"/>
            <a:ext cx="2971800" cy="685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097C9BA2-8A3A-414F-820B-A2CE410426E6}"/>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D4845D26-B81F-4941-A3D3-DA262DD8AEC9}"/>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727884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3] 4-column ">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457200"/>
            <a:ext cx="10287001" cy="1143000"/>
          </a:xfrm>
        </p:spPr>
        <p:txBody>
          <a:bodyPr>
            <a:noAutofit/>
          </a:bodyPr>
          <a:lstStyle>
            <a:lvl1pPr>
              <a:lnSpc>
                <a:spcPct val="100000"/>
              </a:lnSpc>
              <a:defRPr sz="3000">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3"/>
          <p:cNvSpPr>
            <a:spLocks noGrp="1"/>
          </p:cNvSpPr>
          <p:nvPr>
            <p:ph type="body" sz="quarter" idx="14" hasCustomPrompt="1"/>
          </p:nvPr>
        </p:nvSpPr>
        <p:spPr>
          <a:xfrm>
            <a:off x="457200" y="7342632"/>
            <a:ext cx="6629401"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5" name="Text Placeholder 7">
            <a:extLst>
              <a:ext uri="{FF2B5EF4-FFF2-40B4-BE49-F238E27FC236}">
                <a16:creationId xmlns:a16="http://schemas.microsoft.com/office/drawing/2014/main" id="{DEDC2DBA-6434-02B7-4F12-F7DE65D45BB4}"/>
              </a:ext>
            </a:extLst>
          </p:cNvPr>
          <p:cNvSpPr>
            <a:spLocks noGrp="1"/>
          </p:cNvSpPr>
          <p:nvPr>
            <p:ph type="body" sz="quarter" idx="16"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45421245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rgbClr val="F4F4F4"/>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AEDC85C-0C41-9A45-802A-74370F4DEE19}"/>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EF462FB6-A5D0-CD43-A267-B875C8D47DB3}"/>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85669639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1_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2"/>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D7629912-E22F-D846-A3D4-7705C5A078E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55084301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title, text (split background)">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accent6"/>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AA3355C4-16A7-CA4A-A9FD-B22C5EA84316}"/>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5EE2F2F1-7F3B-DA49-B83B-6FDAC2A55C5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98466443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8" name="Text Placeholder 1"/>
          <p:cNvSpPr>
            <a:spLocks noGrp="1"/>
          </p:cNvSpPr>
          <p:nvPr>
            <p:ph type="body" sz="quarter" idx="13"/>
          </p:nvPr>
        </p:nvSpPr>
        <p:spPr>
          <a:xfrm>
            <a:off x="457199" y="2057400"/>
            <a:ext cx="6627571"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00C41D05-2574-424F-BF37-EED40C8676C5}"/>
              </a:ext>
            </a:extLst>
          </p:cNvPr>
          <p:cNvSpPr>
            <a:spLocks noGrp="1"/>
          </p:cNvSpPr>
          <p:nvPr>
            <p:ph type="body" sz="quarter" idx="15"/>
          </p:nvPr>
        </p:nvSpPr>
        <p:spPr>
          <a:xfrm>
            <a:off x="457200" y="7315201"/>
            <a:ext cx="6627570" cy="484632"/>
          </a:xfrm>
        </p:spPr>
        <p:txBody>
          <a:bodyPr anchor="b"/>
          <a:lstStyle>
            <a:lvl1pPr>
              <a:spcBef>
                <a:spcPts val="0"/>
              </a:spcBef>
              <a:defRPr sz="800">
                <a:solidFill>
                  <a:schemeClr val="tx1">
                    <a:alpha val="60000"/>
                  </a:schemeClr>
                </a:solidFill>
              </a:defRPr>
            </a:lvl1pPr>
          </a:lstStyle>
          <a:p>
            <a:endParaRPr lang="en-US" dirty="0"/>
          </a:p>
        </p:txBody>
      </p:sp>
      <p:sp>
        <p:nvSpPr>
          <p:cNvPr id="7" name="Text Placeholder 7">
            <a:extLst>
              <a:ext uri="{FF2B5EF4-FFF2-40B4-BE49-F238E27FC236}">
                <a16:creationId xmlns:a16="http://schemas.microsoft.com/office/drawing/2014/main" id="{F650D656-B33B-764C-83BC-3A8828398AD1}"/>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23672520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accent2"/>
                </a:solidFill>
              </a:defRPr>
            </a:lvl1pPr>
          </a:lstStyle>
          <a:p>
            <a:r>
              <a:rPr lang="en-US" dirty="0"/>
              <a:t>Click to edit Master title style</a:t>
            </a:r>
          </a:p>
        </p:txBody>
      </p:sp>
      <p:sp>
        <p:nvSpPr>
          <p:cNvPr id="3" name="Text Placeholder 13">
            <a:extLst>
              <a:ext uri="{FF2B5EF4-FFF2-40B4-BE49-F238E27FC236}">
                <a16:creationId xmlns:a16="http://schemas.microsoft.com/office/drawing/2014/main" id="{EEC2C9F1-674B-EE42-B988-C3DBD7069B4F}"/>
              </a:ext>
            </a:extLst>
          </p:cNvPr>
          <p:cNvSpPr>
            <a:spLocks noGrp="1"/>
          </p:cNvSpPr>
          <p:nvPr>
            <p:ph type="body" sz="quarter" idx="15"/>
          </p:nvPr>
        </p:nvSpPr>
        <p:spPr>
          <a:xfrm>
            <a:off x="457200" y="7315201"/>
            <a:ext cx="6629395" cy="484632"/>
          </a:xfrm>
        </p:spPr>
        <p:txBody>
          <a:bodyPr anchor="b"/>
          <a:lstStyle>
            <a:lvl1pPr>
              <a:spcBef>
                <a:spcPts val="0"/>
              </a:spcBef>
              <a:defRPr sz="800">
                <a:solidFill>
                  <a:schemeClr val="tx1">
                    <a:alpha val="60000"/>
                  </a:schemeClr>
                </a:solidFill>
              </a:defRPr>
            </a:lvl1pPr>
          </a:lstStyle>
          <a:p>
            <a:endParaRPr lang="en-US" dirty="0"/>
          </a:p>
        </p:txBody>
      </p:sp>
    </p:spTree>
    <p:extLst>
      <p:ext uri="{BB962C8B-B14F-4D97-AF65-F5344CB8AC3E}">
        <p14:creationId xmlns:p14="http://schemas.microsoft.com/office/powerpoint/2010/main" val="424257163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1_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accent2"/>
                </a:solidFill>
              </a:defRPr>
            </a:lvl1pPr>
          </a:lstStyle>
          <a:p>
            <a:r>
              <a:rPr lang="en-US" dirty="0"/>
              <a:t>Click to edit Master title style</a:t>
            </a:r>
          </a:p>
        </p:txBody>
      </p:sp>
      <p:sp>
        <p:nvSpPr>
          <p:cNvPr id="8" name="Text Placeholder 1"/>
          <p:cNvSpPr>
            <a:spLocks noGrp="1"/>
          </p:cNvSpPr>
          <p:nvPr>
            <p:ph type="body" sz="quarter" idx="13"/>
          </p:nvPr>
        </p:nvSpPr>
        <p:spPr>
          <a:xfrm>
            <a:off x="457199" y="2057400"/>
            <a:ext cx="6627571" cy="5486400"/>
          </a:xfrm>
        </p:spPr>
        <p:txBody>
          <a:bodyPr/>
          <a:lstStyle>
            <a:lvl1pPr>
              <a:defRPr b="0" i="0">
                <a:solidFill>
                  <a:schemeClr val="accent2"/>
                </a:solidFill>
                <a:latin typeface="IBM Plex Sans Medm"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7772400" y="2057400"/>
            <a:ext cx="6400800" cy="5486400"/>
          </a:xfrm>
        </p:spPr>
        <p:txBody>
          <a:bodyPr/>
          <a:lstStyle>
            <a:lvl1pPr>
              <a:defRPr b="0" i="0">
                <a:solidFill>
                  <a:schemeClr val="accent2"/>
                </a:solidFill>
                <a:latin typeface="IBM Plex Sans Medm"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680DA01E-7A84-9E4A-A80A-B4975F1B1D15}"/>
              </a:ext>
            </a:extLst>
          </p:cNvPr>
          <p:cNvSpPr>
            <a:spLocks noGrp="1"/>
          </p:cNvSpPr>
          <p:nvPr>
            <p:ph type="body" sz="quarter" idx="15"/>
          </p:nvPr>
        </p:nvSpPr>
        <p:spPr>
          <a:xfrm>
            <a:off x="457200" y="7315201"/>
            <a:ext cx="6627570" cy="484632"/>
          </a:xfrm>
        </p:spPr>
        <p:txBody>
          <a:bodyPr anchor="b"/>
          <a:lstStyle>
            <a:lvl1pPr>
              <a:spcBef>
                <a:spcPts val="0"/>
              </a:spcBef>
              <a:defRPr sz="800">
                <a:solidFill>
                  <a:schemeClr val="tx1">
                    <a:alpha val="60000"/>
                  </a:schemeClr>
                </a:solidFill>
              </a:defRPr>
            </a:lvl1pPr>
          </a:lstStyle>
          <a:p>
            <a:endParaRPr lang="en-US" dirty="0"/>
          </a:p>
        </p:txBody>
      </p:sp>
      <p:sp>
        <p:nvSpPr>
          <p:cNvPr id="7" name="Text Placeholder 7">
            <a:extLst>
              <a:ext uri="{FF2B5EF4-FFF2-40B4-BE49-F238E27FC236}">
                <a16:creationId xmlns:a16="http://schemas.microsoft.com/office/drawing/2014/main" id="{03BD1A09-4BBB-F143-96C8-AEF7E217364B}"/>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9623269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7" name="Content Placeholde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dirty="0"/>
              <a:t>Click to edit Master text styles</a:t>
            </a:r>
          </a:p>
        </p:txBody>
      </p:sp>
      <p:sp>
        <p:nvSpPr>
          <p:cNvPr id="6" name="Text Placeholder"/>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559DF287-389F-FF47-8DAD-CFD04EAFC2A0}"/>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FB175C7E-E395-EF4F-9191-C6C7A0DD2F34}"/>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458324091"/>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3-3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801"/>
            <a:ext cx="6629401" cy="1143000"/>
          </a:xfrm>
        </p:spPr>
        <p:txBody>
          <a:bodyPr>
            <a:noAutofit/>
          </a:bodyPr>
          <a:lstStyle>
            <a:lvl1pPr>
              <a:defRPr sz="3200"/>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6629400" cy="5257800"/>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3"/>
          </p:nvPr>
        </p:nvSpPr>
        <p:spPr>
          <a:xfrm>
            <a:off x="7315200" y="2057401"/>
            <a:ext cx="6858000" cy="525780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F3C19568-9707-8E44-9A58-5D57E1C1257F}"/>
              </a:ext>
            </a:extLst>
          </p:cNvPr>
          <p:cNvSpPr>
            <a:spLocks noGrp="1"/>
          </p:cNvSpPr>
          <p:nvPr>
            <p:ph type="body" sz="quarter" idx="15"/>
          </p:nvPr>
        </p:nvSpPr>
        <p:spPr>
          <a:xfrm>
            <a:off x="457200" y="7315201"/>
            <a:ext cx="6629400" cy="484632"/>
          </a:xfrm>
        </p:spPr>
        <p:txBody>
          <a:bodyPr anchor="b"/>
          <a:lstStyle>
            <a:lvl1pPr>
              <a:spcBef>
                <a:spcPts val="0"/>
              </a:spcBef>
              <a:defRPr sz="800">
                <a:solidFill>
                  <a:schemeClr val="tx1">
                    <a:alpha val="60000"/>
                  </a:schemeClr>
                </a:solidFill>
              </a:defRPr>
            </a:lvl1pPr>
          </a:lstStyle>
          <a:p>
            <a:endParaRPr lang="en-US" dirty="0"/>
          </a:p>
        </p:txBody>
      </p:sp>
      <p:sp>
        <p:nvSpPr>
          <p:cNvPr id="6" name="Text Placeholder 7">
            <a:extLst>
              <a:ext uri="{FF2B5EF4-FFF2-40B4-BE49-F238E27FC236}">
                <a16:creationId xmlns:a16="http://schemas.microsoft.com/office/drawing/2014/main" id="{19480520-FF88-D541-AFA0-2BEEE939C6BB}"/>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429152895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3-10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p:txBody>
          <a:bodyPr>
            <a:noAutofit/>
          </a:bodyPr>
          <a:lstStyle/>
          <a:p>
            <a:r>
              <a:rPr lang="en-US"/>
              <a:t>Click to edit Master title style</a:t>
            </a:r>
            <a:endParaRPr lang="en-US" dirty="0"/>
          </a:p>
        </p:txBody>
      </p:sp>
      <p:sp>
        <p:nvSpPr>
          <p:cNvPr id="3" name="Content Placeholder 2"/>
          <p:cNvSpPr>
            <a:spLocks noGrp="1"/>
          </p:cNvSpPr>
          <p:nvPr>
            <p:ph idx="1"/>
          </p:nvPr>
        </p:nvSpPr>
        <p:spPr>
          <a:xfrm>
            <a:off x="457200" y="2057401"/>
            <a:ext cx="6583680" cy="5257800"/>
          </a:xfrm>
          <a:prstGeom prst="rect">
            <a:avLst/>
          </a:prstGeom>
        </p:spPr>
        <p:txBody>
          <a:bodyPr tIns="0">
            <a:no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BC069F48-43ED-CA45-87B1-6893917B2248}"/>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2" name="Picture 11">
            <a:extLst>
              <a:ext uri="{FF2B5EF4-FFF2-40B4-BE49-F238E27FC236}">
                <a16:creationId xmlns:a16="http://schemas.microsoft.com/office/drawing/2014/main" id="{A46DADB7-9116-D44C-B0C5-BF83EFE193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3131289369"/>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p:txBody>
          <a:bodyPr>
            <a:noAutofit/>
          </a:bodyPr>
          <a:lstStyle/>
          <a:p>
            <a:r>
              <a:rPr lang="en-US"/>
              <a:t>Click to edit Master title style</a:t>
            </a:r>
            <a:endParaRPr lang="en-US" dirty="0"/>
          </a:p>
        </p:txBody>
      </p:sp>
      <p:sp>
        <p:nvSpPr>
          <p:cNvPr id="3" name="Content Placeholder 2"/>
          <p:cNvSpPr>
            <a:spLocks noGrp="1"/>
          </p:cNvSpPr>
          <p:nvPr>
            <p:ph idx="1"/>
          </p:nvPr>
        </p:nvSpPr>
        <p:spPr>
          <a:xfrm>
            <a:off x="457200" y="2057401"/>
            <a:ext cx="6583680" cy="5257800"/>
          </a:xfrm>
          <a:prstGeom prst="rect">
            <a:avLst/>
          </a:prstGeom>
        </p:spPr>
        <p:txBody>
          <a:bodyPr tIns="0">
            <a:no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9" name="Text Placeholder 7">
            <a:extLst>
              <a:ext uri="{FF2B5EF4-FFF2-40B4-BE49-F238E27FC236}">
                <a16:creationId xmlns:a16="http://schemas.microsoft.com/office/drawing/2014/main" id="{085999F0-5493-EE46-A14A-996411107FE8}"/>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1" name="Picture 10">
            <a:extLst>
              <a:ext uri="{FF2B5EF4-FFF2-40B4-BE49-F238E27FC236}">
                <a16:creationId xmlns:a16="http://schemas.microsoft.com/office/drawing/2014/main" id="{95083B49-F1CF-0F47-9FA2-F41A138F3EE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48308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4] 4-column ">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857998" cy="1287475"/>
          </a:xfrm>
        </p:spPr>
        <p:txBody>
          <a:bodyPr/>
          <a:lstStyle>
            <a:lvl1pPr>
              <a:defRPr sz="30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32004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38861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75437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1201400" y="2057400"/>
            <a:ext cx="29718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543799"/>
            <a:ext cx="3200396" cy="2560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89E347B7-65C1-2C9E-AC18-57173972DDC4}"/>
              </a:ext>
            </a:extLst>
          </p:cNvPr>
          <p:cNvSpPr>
            <a:spLocks noGrp="1"/>
          </p:cNvSpPr>
          <p:nvPr>
            <p:ph type="body" sz="quarter" idx="18" hasCustomPrompt="1"/>
          </p:nvPr>
        </p:nvSpPr>
        <p:spPr>
          <a:xfrm>
            <a:off x="457199" y="182880"/>
            <a:ext cx="3200393"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76645927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1_2-10_Title and Content">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80FB165-AEB9-0F42-A789-B566B629EF7F}"/>
              </a:ext>
            </a:extLst>
          </p:cNvPr>
          <p:cNvSpPr/>
          <p:nvPr userDrawn="1"/>
        </p:nvSpPr>
        <p:spPr bwMode="auto">
          <a:xfrm>
            <a:off x="7315200" y="0"/>
            <a:ext cx="7315200" cy="8229600"/>
          </a:xfrm>
          <a:prstGeom prst="rect">
            <a:avLst/>
          </a:prstGeom>
          <a:solidFill>
            <a:srgbClr val="E0E0E0"/>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sp>
        <p:nvSpPr>
          <p:cNvPr id="2" name="Title 1"/>
          <p:cNvSpPr>
            <a:spLocks noGrp="1"/>
          </p:cNvSpPr>
          <p:nvPr>
            <p:ph type="title"/>
          </p:nvPr>
        </p:nvSpPr>
        <p:spPr>
          <a:xfrm>
            <a:off x="457200" y="685800"/>
            <a:ext cx="6583679" cy="1371600"/>
          </a:xfrm>
        </p:spPr>
        <p:txBody>
          <a:bodyPr>
            <a:noAutofit/>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457200" y="2057400"/>
            <a:ext cx="6583680" cy="5257800"/>
          </a:xfrm>
        </p:spPr>
        <p:txBody>
          <a:bodyPr tIns="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772400" y="2057400"/>
            <a:ext cx="6355080" cy="5257800"/>
          </a:xfrm>
        </p:spPr>
        <p:txBody>
          <a:bodyPr tIns="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199" y="7342632"/>
            <a:ext cx="6629395" cy="457200"/>
          </a:xfrm>
        </p:spPr>
        <p:txBody>
          <a:bodyPr tIns="0" anchor="b"/>
          <a:lstStyle>
            <a:lvl1pPr>
              <a:defRPr sz="800" b="0">
                <a:solidFill>
                  <a:schemeClr val="tx1">
                    <a:alpha val="60000"/>
                  </a:schemeClr>
                </a:solidFill>
              </a:defRPr>
            </a:lvl1pPr>
            <a:lvl2pPr>
              <a:defRPr sz="900"/>
            </a:lvl2pPr>
            <a:lvl3pPr>
              <a:defRPr sz="900"/>
            </a:lvl3pPr>
            <a:lvl4pPr>
              <a:defRPr sz="900"/>
            </a:lvl4pPr>
            <a:lvl5pPr>
              <a:defRPr sz="900"/>
            </a:lvl5pPr>
          </a:lstStyle>
          <a:p>
            <a:pPr lvl="0"/>
            <a:r>
              <a:rPr lang="en-US" dirty="0"/>
              <a:t>Source: Edit source here</a:t>
            </a:r>
          </a:p>
        </p:txBody>
      </p:sp>
      <p:pic>
        <p:nvPicPr>
          <p:cNvPr id="18" name="Picture 17">
            <a:extLst>
              <a:ext uri="{FF2B5EF4-FFF2-40B4-BE49-F238E27FC236}">
                <a16:creationId xmlns:a16="http://schemas.microsoft.com/office/drawing/2014/main" id="{4B552C22-65F2-E74B-8A49-4094628086A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10" name="Text Placeholder 7">
            <a:extLst>
              <a:ext uri="{FF2B5EF4-FFF2-40B4-BE49-F238E27FC236}">
                <a16:creationId xmlns:a16="http://schemas.microsoft.com/office/drawing/2014/main" id="{C1C11919-03B9-604D-B0F9-410EBC4BCB21}"/>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414184976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8_Divider">
    <p:bg>
      <p:bgPr>
        <a:solidFill>
          <a:schemeClr val="bg2"/>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315200" y="0"/>
            <a:ext cx="7315200" cy="8229600"/>
          </a:xfrm>
        </p:spPr>
        <p:txBody>
          <a:bodyPr/>
          <a:lstStyle>
            <a:lvl1pPr>
              <a:defRPr>
                <a:latin typeface="IBM Plex Sans" charset="0"/>
                <a:ea typeface="IBM Plex Sans" charset="0"/>
                <a:cs typeface="IBM Plex Sans" charset="0"/>
              </a:defRPr>
            </a:lvl1pPr>
          </a:lstStyle>
          <a:p>
            <a:endParaRPr lang="en-US"/>
          </a:p>
        </p:txBody>
      </p:sp>
      <p:sp>
        <p:nvSpPr>
          <p:cNvPr id="2" name="Title 1"/>
          <p:cNvSpPr>
            <a:spLocks noGrp="1"/>
          </p:cNvSpPr>
          <p:nvPr>
            <p:ph type="title"/>
          </p:nvPr>
        </p:nvSpPr>
        <p:spPr>
          <a:xfrm>
            <a:off x="457201" y="685800"/>
            <a:ext cx="6583679" cy="3019300"/>
          </a:xfrm>
        </p:spPr>
        <p:txBody>
          <a:bodyPr>
            <a:noAutofit/>
          </a:bodyPr>
          <a:lstStyle>
            <a:lvl1pPr>
              <a:defRPr sz="5400" b="0" i="0">
                <a:solidFill>
                  <a:schemeClr val="accent2"/>
                </a:solidFill>
                <a:latin typeface="IBM Plex Sans Light" panose="020B0403050203000203" pitchFamily="34" charset="0"/>
              </a:defRPr>
            </a:lvl1pPr>
          </a:lstStyle>
          <a:p>
            <a:r>
              <a:rPr lang="en-US" dirty="0"/>
              <a:t>Click to edit Master title style</a:t>
            </a:r>
          </a:p>
        </p:txBody>
      </p:sp>
      <p:sp>
        <p:nvSpPr>
          <p:cNvPr id="6" name="Content Placeholder 2">
            <a:extLst>
              <a:ext uri="{FF2B5EF4-FFF2-40B4-BE49-F238E27FC236}">
                <a16:creationId xmlns:a16="http://schemas.microsoft.com/office/drawing/2014/main" id="{647D0886-36E3-4849-BE56-B5CD912ABB09}"/>
              </a:ext>
            </a:extLst>
          </p:cNvPr>
          <p:cNvSpPr>
            <a:spLocks noGrp="1"/>
          </p:cNvSpPr>
          <p:nvPr>
            <p:ph idx="1"/>
          </p:nvPr>
        </p:nvSpPr>
        <p:spPr>
          <a:xfrm>
            <a:off x="457200" y="4114800"/>
            <a:ext cx="6583680" cy="3520440"/>
          </a:xfrm>
          <a:prstGeom prst="rect">
            <a:avLst/>
          </a:prstGeom>
        </p:spPr>
        <p:txBody>
          <a:bodyPr tIns="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13">
            <a:extLst>
              <a:ext uri="{FF2B5EF4-FFF2-40B4-BE49-F238E27FC236}">
                <a16:creationId xmlns:a16="http://schemas.microsoft.com/office/drawing/2014/main" id="{BDB2C1B9-C605-DD43-9FD0-52F1A1A98F9C}"/>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endParaRPr lang="en-US" dirty="0"/>
          </a:p>
        </p:txBody>
      </p:sp>
      <p:sp>
        <p:nvSpPr>
          <p:cNvPr id="9" name="Text Placeholder 7">
            <a:extLst>
              <a:ext uri="{FF2B5EF4-FFF2-40B4-BE49-F238E27FC236}">
                <a16:creationId xmlns:a16="http://schemas.microsoft.com/office/drawing/2014/main" id="{9E80AE5E-2191-4B4F-BB27-02A11E7A7524}"/>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0838093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1_2-9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685801"/>
            <a:ext cx="6556248" cy="1143000"/>
          </a:xfrm>
        </p:spPr>
        <p:txBody>
          <a:bodyPr>
            <a:noAutofit/>
          </a:bodyPr>
          <a:lstStyle>
            <a:lvl1pPr>
              <a:defRPr sz="3200">
                <a:solidFill>
                  <a:schemeClr val="accent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0" y="2057401"/>
            <a:ext cx="6583680" cy="5257800"/>
          </a:xfrm>
          <a:prstGeom prst="rect">
            <a:avLst/>
          </a:prstGeom>
        </p:spPr>
        <p:txBody>
          <a:bodyPr tIns="0">
            <a:noAutofit/>
          </a:bodyPr>
          <a:lstStyle>
            <a:lvl1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latin typeface="IBM Plex Sans" charset="0"/>
                <a:ea typeface="IBM Plex Sans" charset="0"/>
                <a:cs typeface="IBM Plex Sans" charset="0"/>
              </a:defRPr>
            </a:lvl1pPr>
            <a:lvl2pPr>
              <a:defRPr>
                <a:latin typeface="IBM Plex Sans" charset="0"/>
                <a:ea typeface="IBM Plex Sans" charset="0"/>
                <a:cs typeface="IBM Plex Sans" charset="0"/>
              </a:defRPr>
            </a:lvl2pPr>
            <a:lvl3pPr>
              <a:defRPr>
                <a:latin typeface="IBM Plex Sans" charset="0"/>
                <a:ea typeface="IBM Plex Sans" charset="0"/>
                <a:cs typeface="IBM Plex Sans" charset="0"/>
              </a:defRPr>
            </a:lvl3pPr>
            <a:lvl4pPr>
              <a:defRPr>
                <a:latin typeface="IBM Plex Sans" charset="0"/>
                <a:ea typeface="IBM Plex Sans" charset="0"/>
                <a:cs typeface="IBM Plex Sans" charset="0"/>
              </a:defRPr>
            </a:lvl4pPr>
            <a:lvl5pPr>
              <a:defRPr>
                <a:latin typeface="IBM Plex Sans" charset="0"/>
                <a:ea typeface="IBM Plex Sans" charset="0"/>
                <a:cs typeface="IBM Plex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6583680" cy="457200"/>
          </a:xfrm>
          <a:prstGeom prst="rect">
            <a:avLst/>
          </a:prstGeom>
        </p:spPr>
        <p:txBody>
          <a:bodyPr tIns="0" anchor="b"/>
          <a:lstStyle>
            <a:lvl1pPr>
              <a:defRPr sz="800" b="0">
                <a:solidFill>
                  <a:schemeClr val="bg1">
                    <a:alpha val="60000"/>
                  </a:schemeClr>
                </a:solidFill>
                <a:latin typeface="IBM Plex Sans" charset="0"/>
                <a:ea typeface="IBM Plex Sans" charset="0"/>
                <a:cs typeface="IBM Plex Sans" charset="0"/>
              </a:defRPr>
            </a:lvl1pPr>
            <a:lvl2pPr>
              <a:defRPr sz="901"/>
            </a:lvl2pPr>
            <a:lvl3pPr>
              <a:defRPr sz="901"/>
            </a:lvl3pPr>
            <a:lvl4pPr>
              <a:defRPr sz="901"/>
            </a:lvl4pPr>
            <a:lvl5pPr>
              <a:defRPr sz="901"/>
            </a:lvl5pPr>
          </a:lstStyle>
          <a:p>
            <a:pPr lvl="0"/>
            <a:r>
              <a:rPr lang="en-US" dirty="0"/>
              <a:t>Source: Edit source here</a:t>
            </a:r>
          </a:p>
        </p:txBody>
      </p:sp>
      <p:grpSp>
        <p:nvGrpSpPr>
          <p:cNvPr id="12" name="Group 11"/>
          <p:cNvGrpSpPr/>
          <p:nvPr userDrawn="1"/>
        </p:nvGrpSpPr>
        <p:grpSpPr>
          <a:xfrm>
            <a:off x="914400" y="7899657"/>
            <a:ext cx="2713350" cy="220571"/>
            <a:chOff x="914400" y="7899655"/>
            <a:chExt cx="2713350" cy="220571"/>
          </a:xfrm>
        </p:grpSpPr>
        <p:sp>
          <p:nvSpPr>
            <p:cNvPr id="13" name="Footer Placeholder 3"/>
            <p:cNvSpPr txBox="1">
              <a:spLocks/>
            </p:cNvSpPr>
            <p:nvPr userDrawn="1"/>
          </p:nvSpPr>
          <p:spPr>
            <a:xfrm>
              <a:off x="914400" y="7900416"/>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798" b="0" i="0" dirty="0">
                  <a:latin typeface="IBM Plex Sans" charset="0"/>
                  <a:ea typeface="IBM Plex Sans" charset="0"/>
                  <a:cs typeface="IBM Plex Sans" charset="0"/>
                </a:rPr>
                <a:t>©</a:t>
              </a:r>
              <a:r>
                <a:rPr lang="en-US" sz="400" b="0" i="0" dirty="0">
                  <a:latin typeface="IBM Plex Sans" charset="0"/>
                  <a:ea typeface="IBM Plex Sans" charset="0"/>
                  <a:cs typeface="IBM Plex Sans" charset="0"/>
                </a:rPr>
                <a:t> </a:t>
              </a:r>
              <a:r>
                <a:rPr lang="en-US" sz="798" b="0" i="0" dirty="0">
                  <a:latin typeface="IBM Plex Sans" charset="0"/>
                  <a:ea typeface="IBM Plex Sans" charset="0"/>
                  <a:cs typeface="IBM Plex Sans" charset="0"/>
                </a:rPr>
                <a:t>2022 IBM Corporation</a:t>
              </a:r>
              <a:r>
                <a:rPr lang="en-US" sz="798" b="0" i="0" baseline="0" dirty="0">
                  <a:latin typeface="IBM Plex Sans" charset="0"/>
                  <a:ea typeface="IBM Plex Sans" charset="0"/>
                  <a:cs typeface="IBM Plex Sans" charset="0"/>
                </a:rPr>
                <a:t>              </a:t>
              </a:r>
              <a:r>
                <a:rPr lang="en-US" sz="798" b="0" i="0" dirty="0">
                  <a:latin typeface="IBM Plex Sans" charset="0"/>
                  <a:ea typeface="IBM Plex Sans" charset="0"/>
                  <a:cs typeface="IBM Plex Sans" charset="0"/>
                </a:rPr>
                <a:t> </a:t>
              </a:r>
            </a:p>
          </p:txBody>
        </p:sp>
        <p:sp>
          <p:nvSpPr>
            <p:cNvPr id="14" name="Date Placeholder 2"/>
            <p:cNvSpPr txBox="1">
              <a:spLocks/>
            </p:cNvSpPr>
            <p:nvPr userDrawn="1"/>
          </p:nvSpPr>
          <p:spPr>
            <a:xfrm>
              <a:off x="2256150" y="7899655"/>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31 January 2025</a:t>
              </a:fld>
              <a:endParaRPr lang="en-US" sz="798" b="0" i="0" dirty="0">
                <a:solidFill>
                  <a:schemeClr val="bg2">
                    <a:alpha val="60000"/>
                  </a:schemeClr>
                </a:solidFill>
                <a:latin typeface="IBM Plex Sans" charset="0"/>
                <a:ea typeface="IBM Plex Sans" charset="0"/>
                <a:cs typeface="IBM Plex Sans" charset="0"/>
              </a:endParaRPr>
            </a:p>
          </p:txBody>
        </p:sp>
      </p:grpSp>
      <p:sp>
        <p:nvSpPr>
          <p:cNvPr id="1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4" name="Rectangle 3"/>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18" name="Footer Placeholder 3"/>
          <p:cNvSpPr txBox="1">
            <a:spLocks/>
          </p:cNvSpPr>
          <p:nvPr userDrawn="1"/>
        </p:nvSpPr>
        <p:spPr>
          <a:xfrm>
            <a:off x="3886200" y="7900417"/>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798" b="0" i="0" dirty="0">
                <a:solidFill>
                  <a:schemeClr val="bg2">
                    <a:alpha val="60000"/>
                  </a:schemeClr>
                </a:solidFill>
                <a:latin typeface="IBM Plex Sans" charset="0"/>
                <a:ea typeface="IBM Plex Sans" charset="0"/>
                <a:cs typeface="IBM Plex Sans" charset="0"/>
              </a:rPr>
              <a:t>IBM Institute for Business Value</a:t>
            </a:r>
          </a:p>
        </p:txBody>
      </p:sp>
      <p:sp>
        <p:nvSpPr>
          <p:cNvPr id="20" name="Text Placeholder 7">
            <a:extLst>
              <a:ext uri="{FF2B5EF4-FFF2-40B4-BE49-F238E27FC236}">
                <a16:creationId xmlns:a16="http://schemas.microsoft.com/office/drawing/2014/main" id="{FEF4A186-ADFD-904A-813B-7247E5AE69FB}"/>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5" name="Picture 14">
            <a:extLst>
              <a:ext uri="{FF2B5EF4-FFF2-40B4-BE49-F238E27FC236}">
                <a16:creationId xmlns:a16="http://schemas.microsoft.com/office/drawing/2014/main" id="{F69B6F4C-4EBA-9A48-B1DB-1715444493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19" name="TextBox 18">
            <a:extLst>
              <a:ext uri="{FF2B5EF4-FFF2-40B4-BE49-F238E27FC236}">
                <a16:creationId xmlns:a16="http://schemas.microsoft.com/office/drawing/2014/main" id="{69733CA2-F259-C24A-BC11-9C00EB5CEC7B}"/>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bg1"/>
                </a:solidFill>
                <a:latin typeface="IBM Plex Sans Medm" panose="020B0503050203000203" pitchFamily="34" charset="0"/>
                <a:ea typeface="IBM Plex Sans" charset="0"/>
                <a:cs typeface="IBM Plex Sans" charset="0"/>
              </a:rPr>
              <a:t>‹#›</a:t>
            </a:fld>
            <a:endParaRPr lang="en-US" sz="800" b="0" i="0" dirty="0">
              <a:solidFill>
                <a:schemeClr val="bg1"/>
              </a:solidFill>
              <a:latin typeface="IBM Plex Sans Medm" panose="020B0503050203000203" pitchFamily="34" charset="0"/>
              <a:ea typeface="IBM Plex Sans" charset="0"/>
              <a:cs typeface="IBM Plex Sans" charset="0"/>
            </a:endParaRPr>
          </a:p>
        </p:txBody>
      </p:sp>
      <p:sp>
        <p:nvSpPr>
          <p:cNvPr id="21" name="Footer Placeholder 3">
            <a:extLst>
              <a:ext uri="{FF2B5EF4-FFF2-40B4-BE49-F238E27FC236}">
                <a16:creationId xmlns:a16="http://schemas.microsoft.com/office/drawing/2014/main" id="{9CA504D4-9B7D-FD4D-8DFC-6FE265DBEAD0}"/>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bg1"/>
                </a:solidFill>
                <a:latin typeface="IBM Plex Sans Light" panose="020B0403050203000203" pitchFamily="34" charset="0"/>
                <a:ea typeface="IBM Plex Sans" charset="0"/>
                <a:cs typeface="IBM Plex Sans" charset="0"/>
              </a:rPr>
              <a:t>IBM </a:t>
            </a:r>
            <a:r>
              <a:rPr lang="en-US" sz="800" b="0" i="0" dirty="0">
                <a:solidFill>
                  <a:schemeClr val="bg1"/>
                </a:solidFill>
                <a:latin typeface="IBM Plex Sans" panose="020B0503050203000203" pitchFamily="34" charset="0"/>
                <a:ea typeface="IBM Plex Sans" charset="0"/>
                <a:cs typeface="IBM Plex Sans" charset="0"/>
              </a:rPr>
              <a:t>Institute for Business Value</a:t>
            </a:r>
          </a:p>
        </p:txBody>
      </p:sp>
      <p:sp>
        <p:nvSpPr>
          <p:cNvPr id="22" name="Footer Placeholder 3">
            <a:extLst>
              <a:ext uri="{FF2B5EF4-FFF2-40B4-BE49-F238E27FC236}">
                <a16:creationId xmlns:a16="http://schemas.microsoft.com/office/drawing/2014/main" id="{8E23988F-6ABE-2B49-A08F-AA4B64B8D68E}"/>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bg1"/>
                </a:solidFill>
                <a:latin typeface="+mn-lt"/>
                <a:ea typeface="IBM Plex Sans" charset="0"/>
                <a:cs typeface="IBM Plex Sans" charset="0"/>
              </a:rPr>
              <a:t>© 2022 IBM Corporation               </a:t>
            </a:r>
          </a:p>
        </p:txBody>
      </p:sp>
    </p:spTree>
    <p:extLst>
      <p:ext uri="{BB962C8B-B14F-4D97-AF65-F5344CB8AC3E}">
        <p14:creationId xmlns:p14="http://schemas.microsoft.com/office/powerpoint/2010/main" val="1271820197"/>
      </p:ext>
    </p:extLst>
  </p:cSld>
  <p:clrMapOvr>
    <a:overrideClrMapping bg1="lt1" tx1="dk1" bg2="lt2" tx2="dk2" accent1="accent1" accent2="accent2" accent3="accent3" accent4="accent4" accent5="accent5" accent6="accent6" hlink="hlink" folHlink="folHlink"/>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lnSpc>
                <a:spcPct val="100000"/>
              </a:lnSpc>
              <a:defRPr>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2"/>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10" name="Text Placeholder 13">
            <a:extLst>
              <a:ext uri="{FF2B5EF4-FFF2-40B4-BE49-F238E27FC236}">
                <a16:creationId xmlns:a16="http://schemas.microsoft.com/office/drawing/2014/main" id="{42F2C0C3-9109-2844-B21A-00EC35869445}"/>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Tree>
    <p:extLst>
      <p:ext uri="{BB962C8B-B14F-4D97-AF65-F5344CB8AC3E}">
        <p14:creationId xmlns:p14="http://schemas.microsoft.com/office/powerpoint/2010/main" val="217934895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3_Divider">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315200" y="0"/>
            <a:ext cx="7315200" cy="8229600"/>
          </a:xfrm>
        </p:spPr>
        <p:txBody>
          <a:bodyPr/>
          <a:lstStyle/>
          <a:p>
            <a:endParaRPr lang="en-US"/>
          </a:p>
        </p:txBody>
      </p:sp>
      <p:sp>
        <p:nvSpPr>
          <p:cNvPr id="2" name="Title 1"/>
          <p:cNvSpPr>
            <a:spLocks noGrp="1"/>
          </p:cNvSpPr>
          <p:nvPr>
            <p:ph type="title"/>
          </p:nvPr>
        </p:nvSpPr>
        <p:spPr>
          <a:xfrm>
            <a:off x="457201" y="685801"/>
            <a:ext cx="6629400" cy="5257800"/>
          </a:xfrm>
        </p:spPr>
        <p:txBody>
          <a:bodyPr>
            <a:noAutofit/>
          </a:bodyPr>
          <a:lstStyle>
            <a:lvl1pPr>
              <a:defRPr sz="5400" b="0"/>
            </a:lvl1pPr>
          </a:lstStyle>
          <a:p>
            <a:r>
              <a:rPr lang="en-US" dirty="0"/>
              <a:t>Click to edit Master title style</a:t>
            </a:r>
          </a:p>
        </p:txBody>
      </p:sp>
    </p:spTree>
    <p:extLst>
      <p:ext uri="{BB962C8B-B14F-4D97-AF65-F5344CB8AC3E}">
        <p14:creationId xmlns:p14="http://schemas.microsoft.com/office/powerpoint/2010/main" val="161162604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4-3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799"/>
            <a:ext cx="6583680" cy="6629400"/>
          </a:xfrm>
        </p:spPr>
        <p:txBody>
          <a:bodyPr>
            <a:noAutofit/>
          </a:bodyPr>
          <a:lstStyle>
            <a:lvl1pPr>
              <a:defRPr b="0" i="0">
                <a:solidFill>
                  <a:schemeClr val="tx1"/>
                </a:solidFill>
                <a:latin typeface="+mj-lt"/>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4114800"/>
            <a:ext cx="7315200" cy="4114800"/>
          </a:xfrm>
          <a:prstGeom prst="rect">
            <a:avLst/>
          </a:prstGeom>
          <a:no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dirty="0"/>
              <a:t>Click to edit Master text styles</a:t>
            </a:r>
          </a:p>
        </p:txBody>
      </p:sp>
      <p:sp>
        <p:nvSpPr>
          <p:cNvPr id="11" name="Content Placeholder 13"/>
          <p:cNvSpPr>
            <a:spLocks noGrp="1"/>
          </p:cNvSpPr>
          <p:nvPr>
            <p:ph sz="quarter" idx="17"/>
          </p:nvPr>
        </p:nvSpPr>
        <p:spPr>
          <a:xfrm>
            <a:off x="7315200" y="1946"/>
            <a:ext cx="7315200" cy="4114800"/>
          </a:xfrm>
          <a:prstGeom prst="rect">
            <a:avLst/>
          </a:prstGeom>
          <a:solidFill>
            <a:schemeClr val="accent5"/>
          </a:solid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dirty="0"/>
              <a:t>Click to edit Master text styles</a:t>
            </a:r>
          </a:p>
        </p:txBody>
      </p:sp>
      <p:sp>
        <p:nvSpPr>
          <p:cNvPr id="26" name="Text Placeholder 23"/>
          <p:cNvSpPr>
            <a:spLocks noGrp="1"/>
          </p:cNvSpPr>
          <p:nvPr>
            <p:ph type="body" sz="quarter" idx="14" hasCustomPrompt="1"/>
          </p:nvPr>
        </p:nvSpPr>
        <p:spPr>
          <a:xfrm>
            <a:off x="457200" y="7342632"/>
            <a:ext cx="6583680" cy="457200"/>
          </a:xfrm>
          <a:prstGeom prst="rect">
            <a:avLst/>
          </a:prstGeom>
        </p:spPr>
        <p:txBody>
          <a:bodyPr lIns="0" tIns="0" rIns="0" bIns="0" anchor="b"/>
          <a:lstStyle>
            <a:lvl1pPr marL="0" indent="0">
              <a:tabLst/>
              <a:defRPr sz="800" b="0" i="0">
                <a:solidFill>
                  <a:schemeClr val="tx1">
                    <a:alpha val="60000"/>
                  </a:schemeClr>
                </a:solidFill>
                <a:latin typeface="IBM Plex Sans" charset="0"/>
                <a:ea typeface="IBM Plex Sans" charset="0"/>
                <a:cs typeface="IBM Plex Sans" charset="0"/>
              </a:defRPr>
            </a:lvl1pPr>
            <a:lvl2pPr>
              <a:defRPr sz="901"/>
            </a:lvl2pPr>
            <a:lvl3pPr>
              <a:defRPr sz="901"/>
            </a:lvl3pPr>
            <a:lvl4pPr>
              <a:defRPr sz="901"/>
            </a:lvl4pPr>
            <a:lvl5pPr>
              <a:defRPr sz="901"/>
            </a:lvl5pPr>
          </a:lstStyle>
          <a:p>
            <a:pPr lvl="0"/>
            <a:r>
              <a:rPr lang="en-US" dirty="0"/>
              <a:t>Source: Edit source here</a:t>
            </a:r>
          </a:p>
        </p:txBody>
      </p:sp>
      <p:sp>
        <p:nvSpPr>
          <p:cNvPr id="7" name="Text Placeholder 7">
            <a:extLst>
              <a:ext uri="{FF2B5EF4-FFF2-40B4-BE49-F238E27FC236}">
                <a16:creationId xmlns:a16="http://schemas.microsoft.com/office/drawing/2014/main" id="{1FC91FD1-8FF2-C446-9C01-4BA1250CF0CD}"/>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33943442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2057401"/>
            <a:ext cx="6583680" cy="1143000"/>
          </a:xfrm>
        </p:spPr>
        <p:txBody>
          <a:bodyPr>
            <a:noAutofit/>
          </a:bodyPr>
          <a:lstStyle>
            <a:lvl1pPr>
              <a:defRPr sz="3200"/>
            </a:lvl1pPr>
          </a:lstStyle>
          <a:p>
            <a:r>
              <a:rPr lang="en-US" dirty="0"/>
              <a:t>Click to edit Master title style</a:t>
            </a:r>
          </a:p>
        </p:txBody>
      </p:sp>
      <p:sp>
        <p:nvSpPr>
          <p:cNvPr id="3" name="Content Placeholder 2"/>
          <p:cNvSpPr>
            <a:spLocks noGrp="1"/>
          </p:cNvSpPr>
          <p:nvPr>
            <p:ph idx="1"/>
          </p:nvPr>
        </p:nvSpPr>
        <p:spPr>
          <a:xfrm>
            <a:off x="457200" y="4114800"/>
            <a:ext cx="6583680" cy="3200400"/>
          </a:xfrm>
          <a:prstGeom prst="rect">
            <a:avLst/>
          </a:prstGeom>
        </p:spPr>
        <p:txBody>
          <a:bodyPr tIns="0">
            <a:noAutofit/>
          </a:bodyPr>
          <a:lstStyle>
            <a:lvl1pPr>
              <a:defRPr sz="24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CB2F8C39-CCA2-E246-8068-B7DB5A69089C}"/>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BA214620-AAA2-BF47-9655-D94735F4D3C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54563411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1874520"/>
            <a:ext cx="6583680" cy="1685543"/>
          </a:xfrm>
        </p:spPr>
        <p:txBody>
          <a:bodyPr>
            <a:noAutofit/>
          </a:bodyPr>
          <a:lstStyle>
            <a:lvl1pPr>
              <a:lnSpc>
                <a:spcPct val="100000"/>
              </a:lnSpc>
              <a:defRPr sz="5400"/>
            </a:lvl1pPr>
          </a:lstStyle>
          <a:p>
            <a:r>
              <a:rPr lang="en-US" dirty="0"/>
              <a:t>Click to edit Master title style</a:t>
            </a:r>
          </a:p>
        </p:txBody>
      </p:sp>
      <p:sp>
        <p:nvSpPr>
          <p:cNvPr id="3" name="Content Placeholder 2"/>
          <p:cNvSpPr>
            <a:spLocks noGrp="1"/>
          </p:cNvSpPr>
          <p:nvPr>
            <p:ph idx="1"/>
          </p:nvPr>
        </p:nvSpPr>
        <p:spPr>
          <a:xfrm>
            <a:off x="457200" y="4114800"/>
            <a:ext cx="6583680" cy="3200400"/>
          </a:xfrm>
          <a:prstGeom prst="rect">
            <a:avLst/>
          </a:prstGeom>
        </p:spPr>
        <p:txBody>
          <a:bodyPr tIns="0">
            <a:noAutofit/>
          </a:bodyPr>
          <a:lstStyle>
            <a:lvl1pPr>
              <a:lnSpc>
                <a:spcPct val="110000"/>
              </a:lnSpc>
              <a:defRPr sz="1800">
                <a:solidFill>
                  <a:schemeClr val="tx1"/>
                </a:solidFill>
              </a:defRPr>
            </a:lvl1pPr>
            <a:lvl2pPr>
              <a:lnSpc>
                <a:spcPct val="110000"/>
              </a:lnSpc>
              <a:defRPr sz="1800">
                <a:solidFill>
                  <a:schemeClr val="tx1"/>
                </a:solidFill>
              </a:defRPr>
            </a:lvl2pPr>
            <a:lvl3pPr>
              <a:lnSpc>
                <a:spcPct val="110000"/>
              </a:lnSpc>
              <a:defRPr sz="1800">
                <a:solidFill>
                  <a:schemeClr val="tx1"/>
                </a:solidFill>
              </a:defRPr>
            </a:lvl3pPr>
            <a:lvl4pPr>
              <a:lnSpc>
                <a:spcPct val="110000"/>
              </a:lnSpc>
              <a:defRPr sz="1800">
                <a:solidFill>
                  <a:schemeClr val="tx1"/>
                </a:solidFill>
              </a:defRPr>
            </a:lvl4pPr>
            <a:lvl5pPr>
              <a:lnSpc>
                <a:spcPct val="110000"/>
              </a:lnSpc>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3">
            <a:extLst>
              <a:ext uri="{FF2B5EF4-FFF2-40B4-BE49-F238E27FC236}">
                <a16:creationId xmlns:a16="http://schemas.microsoft.com/office/drawing/2014/main" id="{7A7E9543-BFF8-2C46-992A-3D54CB01327B}"/>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293A8DDB-84C3-604D-B926-41ECEE62DBEB}"/>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A07CA555-BDE7-594A-8A2C-DF7652F7A2D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304090477"/>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2-10_Title and Conten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solidFill>
                <a:schemeClr val="tx1"/>
              </a:solidFill>
              <a:latin typeface="Arial Regular" charset="0"/>
            </a:endParaRPr>
          </a:p>
        </p:txBody>
      </p:sp>
      <p:sp>
        <p:nvSpPr>
          <p:cNvPr id="3" name="Content Placeholder 2"/>
          <p:cNvSpPr>
            <a:spLocks noGrp="1"/>
          </p:cNvSpPr>
          <p:nvPr>
            <p:ph idx="1"/>
          </p:nvPr>
        </p:nvSpPr>
        <p:spPr>
          <a:xfrm>
            <a:off x="457200" y="2057401"/>
            <a:ext cx="4948989" cy="5257800"/>
          </a:xfrm>
        </p:spPr>
        <p:txBody>
          <a:bodyPr tIns="0">
            <a:noAutofit/>
          </a:bodyPr>
          <a:lstStyle>
            <a:lvl1pP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772399" y="2057401"/>
            <a:ext cx="6400800" cy="5257800"/>
          </a:xfrm>
        </p:spPr>
        <p:txBody>
          <a:bodyPr tIns="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4946648" cy="457200"/>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7" name="Text Placeholder 4">
            <a:extLst>
              <a:ext uri="{FF2B5EF4-FFF2-40B4-BE49-F238E27FC236}">
                <a16:creationId xmlns:a16="http://schemas.microsoft.com/office/drawing/2014/main" id="{73106E72-EDE9-0C43-BC09-6E144A4139E7}"/>
              </a:ext>
            </a:extLst>
          </p:cNvPr>
          <p:cNvSpPr>
            <a:spLocks noGrp="1"/>
          </p:cNvSpPr>
          <p:nvPr>
            <p:ph type="body" sz="quarter" idx="15"/>
          </p:nvPr>
        </p:nvSpPr>
        <p:spPr>
          <a:xfrm>
            <a:off x="454859" y="1371600"/>
            <a:ext cx="4948989" cy="457200"/>
          </a:xfrm>
        </p:spPr>
        <p:txBody>
          <a:bodyPr/>
          <a:lstStyle>
            <a:lvl1pPr>
              <a:defRPr b="1" i="0">
                <a:solidFill>
                  <a:srgbClr val="6F6F6F"/>
                </a:solidFill>
                <a:latin typeface="IBM Plex Sans" panose="020B0503050203000203" pitchFamily="34" charset="0"/>
              </a:defRPr>
            </a:lvl1pPr>
          </a:lstStyle>
          <a:p>
            <a:endParaRPr lang="en-US" dirty="0"/>
          </a:p>
        </p:txBody>
      </p:sp>
      <p:pic>
        <p:nvPicPr>
          <p:cNvPr id="19" name="Picture 18">
            <a:extLst>
              <a:ext uri="{FF2B5EF4-FFF2-40B4-BE49-F238E27FC236}">
                <a16:creationId xmlns:a16="http://schemas.microsoft.com/office/drawing/2014/main" id="{B705B854-F13C-9C46-8D74-CB1BC3A6B80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8" name="Text Placeholder 7">
            <a:extLst>
              <a:ext uri="{FF2B5EF4-FFF2-40B4-BE49-F238E27FC236}">
                <a16:creationId xmlns:a16="http://schemas.microsoft.com/office/drawing/2014/main" id="{0CE64FF0-0F9C-B64A-8CE3-495E75B5AD2D}"/>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43140886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15. Client Success Storie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E1D1B6-B23E-E34B-8F07-73F89B071A0D}"/>
              </a:ext>
            </a:extLst>
          </p:cNvPr>
          <p:cNvSpPr/>
          <p:nvPr userDrawn="1"/>
        </p:nvSpPr>
        <p:spPr>
          <a:xfrm>
            <a:off x="7315200" y="4114800"/>
            <a:ext cx="7315200" cy="41148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ECDA7A2-0B43-3340-B7E5-6E631EA7E003}"/>
              </a:ext>
            </a:extLst>
          </p:cNvPr>
          <p:cNvSpPr>
            <a:spLocks noGrp="1"/>
          </p:cNvSpPr>
          <p:nvPr>
            <p:ph type="title"/>
          </p:nvPr>
        </p:nvSpPr>
        <p:spPr>
          <a:xfrm>
            <a:off x="457200" y="685800"/>
            <a:ext cx="5257799" cy="1052514"/>
          </a:xfrm>
        </p:spPr>
        <p:txBody>
          <a:bodyPr lIns="0" tIns="0" rIns="0" bIns="0" anchor="t" anchorCtr="0">
            <a:normAutofit/>
          </a:bodyPr>
          <a:lstStyle>
            <a:lvl1pPr>
              <a:lnSpc>
                <a:spcPct val="100000"/>
              </a:lnSpc>
              <a:spcAft>
                <a:spcPts val="3400"/>
              </a:spcAft>
              <a:defRPr sz="3200" b="0" i="0">
                <a:solidFill>
                  <a:srgbClr val="001141"/>
                </a:solidFill>
                <a:latin typeface="IBM Plex Sans Light" panose="020B0403050203000203" pitchFamily="34" charset="0"/>
              </a:defRPr>
            </a:lvl1pPr>
          </a:lstStyle>
          <a:p>
            <a:r>
              <a:rPr lang="en-US" dirty="0"/>
              <a:t>Click to edit Master title style</a:t>
            </a:r>
          </a:p>
        </p:txBody>
      </p:sp>
      <p:sp>
        <p:nvSpPr>
          <p:cNvPr id="13" name="Picture Placeholder 2">
            <a:extLst>
              <a:ext uri="{FF2B5EF4-FFF2-40B4-BE49-F238E27FC236}">
                <a16:creationId xmlns:a16="http://schemas.microsoft.com/office/drawing/2014/main" id="{571C2D8E-47C0-5B43-AF70-DE863B9978DE}"/>
              </a:ext>
            </a:extLst>
          </p:cNvPr>
          <p:cNvSpPr>
            <a:spLocks noGrp="1"/>
          </p:cNvSpPr>
          <p:nvPr>
            <p:ph type="pic" idx="1"/>
          </p:nvPr>
        </p:nvSpPr>
        <p:spPr>
          <a:xfrm>
            <a:off x="7315200" y="0"/>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5" name="Text Placeholder 3">
            <a:extLst>
              <a:ext uri="{FF2B5EF4-FFF2-40B4-BE49-F238E27FC236}">
                <a16:creationId xmlns:a16="http://schemas.microsoft.com/office/drawing/2014/main" id="{82E1BAD2-A96A-C346-AA08-663D0B35BE95}"/>
              </a:ext>
            </a:extLst>
          </p:cNvPr>
          <p:cNvSpPr>
            <a:spLocks noGrp="1"/>
          </p:cNvSpPr>
          <p:nvPr>
            <p:ph type="body" sz="half" idx="2"/>
          </p:nvPr>
        </p:nvSpPr>
        <p:spPr>
          <a:xfrm>
            <a:off x="457200" y="2042271"/>
            <a:ext cx="5257799" cy="1828800"/>
          </a:xfrm>
        </p:spPr>
        <p:txBody>
          <a:bodyPr lIns="0" tIns="0" rIns="0" bIns="0">
            <a:normAutofit/>
          </a:bodyPr>
          <a:lstStyle>
            <a:lvl1pPr marL="0" indent="0">
              <a:lnSpc>
                <a:spcPct val="110000"/>
              </a:lnSpc>
              <a:spcBef>
                <a:spcPts val="0"/>
              </a:spcBef>
              <a:spcAft>
                <a:spcPts val="18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7" name="Text Placeholder 3">
            <a:extLst>
              <a:ext uri="{FF2B5EF4-FFF2-40B4-BE49-F238E27FC236}">
                <a16:creationId xmlns:a16="http://schemas.microsoft.com/office/drawing/2014/main" id="{F828704B-54CF-0A43-A8BD-E8C3E58C60FF}"/>
              </a:ext>
            </a:extLst>
          </p:cNvPr>
          <p:cNvSpPr>
            <a:spLocks noGrp="1"/>
          </p:cNvSpPr>
          <p:nvPr>
            <p:ph type="body" sz="half" idx="15"/>
          </p:nvPr>
        </p:nvSpPr>
        <p:spPr>
          <a:xfrm>
            <a:off x="457201" y="4389120"/>
            <a:ext cx="29718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8" name="Text Placeholder 3">
            <a:extLst>
              <a:ext uri="{FF2B5EF4-FFF2-40B4-BE49-F238E27FC236}">
                <a16:creationId xmlns:a16="http://schemas.microsoft.com/office/drawing/2014/main" id="{F24B8E37-009C-214E-85CD-D12DFA7D1DD4}"/>
              </a:ext>
            </a:extLst>
          </p:cNvPr>
          <p:cNvSpPr>
            <a:spLocks noGrp="1"/>
          </p:cNvSpPr>
          <p:nvPr>
            <p:ph type="body" sz="half" idx="16"/>
          </p:nvPr>
        </p:nvSpPr>
        <p:spPr>
          <a:xfrm>
            <a:off x="3886200" y="4389120"/>
            <a:ext cx="32004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9" name="Text Placeholder 3">
            <a:extLst>
              <a:ext uri="{FF2B5EF4-FFF2-40B4-BE49-F238E27FC236}">
                <a16:creationId xmlns:a16="http://schemas.microsoft.com/office/drawing/2014/main" id="{BF7E6EA2-91D0-9F47-B9AD-C08988A6CF81}"/>
              </a:ext>
            </a:extLst>
          </p:cNvPr>
          <p:cNvSpPr>
            <a:spLocks noGrp="1"/>
          </p:cNvSpPr>
          <p:nvPr>
            <p:ph type="body" sz="half" idx="17"/>
          </p:nvPr>
        </p:nvSpPr>
        <p:spPr>
          <a:xfrm>
            <a:off x="7548880" y="4389120"/>
            <a:ext cx="510032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2" name="Text Placeholder 7">
            <a:extLst>
              <a:ext uri="{FF2B5EF4-FFF2-40B4-BE49-F238E27FC236}">
                <a16:creationId xmlns:a16="http://schemas.microsoft.com/office/drawing/2014/main" id="{204D436E-06B2-DE42-BDAC-CAEAD254A313}"/>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0" name="Picture 9">
            <a:extLst>
              <a:ext uri="{FF2B5EF4-FFF2-40B4-BE49-F238E27FC236}">
                <a16:creationId xmlns:a16="http://schemas.microsoft.com/office/drawing/2014/main" id="{D213E3E2-DC08-3842-8101-8889C17F23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69917016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13" Type="http://schemas.openxmlformats.org/officeDocument/2006/relationships/slideLayout" Target="../slideLayouts/slideLayout122.xml"/><Relationship Id="rId18" Type="http://schemas.openxmlformats.org/officeDocument/2006/relationships/slideLayout" Target="../slideLayouts/slideLayout127.xml"/><Relationship Id="rId26" Type="http://schemas.openxmlformats.org/officeDocument/2006/relationships/slideLayout" Target="../slideLayouts/slideLayout135.xml"/><Relationship Id="rId39" Type="http://schemas.openxmlformats.org/officeDocument/2006/relationships/slideLayout" Target="../slideLayouts/slideLayout148.xml"/><Relationship Id="rId21" Type="http://schemas.openxmlformats.org/officeDocument/2006/relationships/slideLayout" Target="../slideLayouts/slideLayout130.xml"/><Relationship Id="rId34" Type="http://schemas.openxmlformats.org/officeDocument/2006/relationships/slideLayout" Target="../slideLayouts/slideLayout143.xml"/><Relationship Id="rId42" Type="http://schemas.openxmlformats.org/officeDocument/2006/relationships/slideLayout" Target="../slideLayouts/slideLayout151.xml"/><Relationship Id="rId47" Type="http://schemas.openxmlformats.org/officeDocument/2006/relationships/slideLayout" Target="../slideLayouts/slideLayout156.xml"/><Relationship Id="rId50" Type="http://schemas.openxmlformats.org/officeDocument/2006/relationships/slideLayout" Target="../slideLayouts/slideLayout159.xml"/><Relationship Id="rId55" Type="http://schemas.openxmlformats.org/officeDocument/2006/relationships/slideLayout" Target="../slideLayouts/slideLayout164.xml"/><Relationship Id="rId63" Type="http://schemas.openxmlformats.org/officeDocument/2006/relationships/image" Target="../media/image1.png"/><Relationship Id="rId7" Type="http://schemas.openxmlformats.org/officeDocument/2006/relationships/slideLayout" Target="../slideLayouts/slideLayout116.xml"/><Relationship Id="rId2" Type="http://schemas.openxmlformats.org/officeDocument/2006/relationships/slideLayout" Target="../slideLayouts/slideLayout111.xml"/><Relationship Id="rId16" Type="http://schemas.openxmlformats.org/officeDocument/2006/relationships/slideLayout" Target="../slideLayouts/slideLayout125.xml"/><Relationship Id="rId29" Type="http://schemas.openxmlformats.org/officeDocument/2006/relationships/slideLayout" Target="../slideLayouts/slideLayout138.xml"/><Relationship Id="rId11" Type="http://schemas.openxmlformats.org/officeDocument/2006/relationships/slideLayout" Target="../slideLayouts/slideLayout120.xml"/><Relationship Id="rId24" Type="http://schemas.openxmlformats.org/officeDocument/2006/relationships/slideLayout" Target="../slideLayouts/slideLayout133.xml"/><Relationship Id="rId32" Type="http://schemas.openxmlformats.org/officeDocument/2006/relationships/slideLayout" Target="../slideLayouts/slideLayout141.xml"/><Relationship Id="rId37" Type="http://schemas.openxmlformats.org/officeDocument/2006/relationships/slideLayout" Target="../slideLayouts/slideLayout146.xml"/><Relationship Id="rId40" Type="http://schemas.openxmlformats.org/officeDocument/2006/relationships/slideLayout" Target="../slideLayouts/slideLayout149.xml"/><Relationship Id="rId45" Type="http://schemas.openxmlformats.org/officeDocument/2006/relationships/slideLayout" Target="../slideLayouts/slideLayout154.xml"/><Relationship Id="rId53" Type="http://schemas.openxmlformats.org/officeDocument/2006/relationships/slideLayout" Target="../slideLayouts/slideLayout162.xml"/><Relationship Id="rId58" Type="http://schemas.openxmlformats.org/officeDocument/2006/relationships/slideLayout" Target="../slideLayouts/slideLayout167.xml"/><Relationship Id="rId5" Type="http://schemas.openxmlformats.org/officeDocument/2006/relationships/slideLayout" Target="../slideLayouts/slideLayout114.xml"/><Relationship Id="rId61" Type="http://schemas.openxmlformats.org/officeDocument/2006/relationships/slideLayout" Target="../slideLayouts/slideLayout170.xml"/><Relationship Id="rId19" Type="http://schemas.openxmlformats.org/officeDocument/2006/relationships/slideLayout" Target="../slideLayouts/slideLayout128.xml"/><Relationship Id="rId14" Type="http://schemas.openxmlformats.org/officeDocument/2006/relationships/slideLayout" Target="../slideLayouts/slideLayout123.xml"/><Relationship Id="rId22" Type="http://schemas.openxmlformats.org/officeDocument/2006/relationships/slideLayout" Target="../slideLayouts/slideLayout131.xml"/><Relationship Id="rId27" Type="http://schemas.openxmlformats.org/officeDocument/2006/relationships/slideLayout" Target="../slideLayouts/slideLayout136.xml"/><Relationship Id="rId30" Type="http://schemas.openxmlformats.org/officeDocument/2006/relationships/slideLayout" Target="../slideLayouts/slideLayout139.xml"/><Relationship Id="rId35" Type="http://schemas.openxmlformats.org/officeDocument/2006/relationships/slideLayout" Target="../slideLayouts/slideLayout144.xml"/><Relationship Id="rId43" Type="http://schemas.openxmlformats.org/officeDocument/2006/relationships/slideLayout" Target="../slideLayouts/slideLayout152.xml"/><Relationship Id="rId48" Type="http://schemas.openxmlformats.org/officeDocument/2006/relationships/slideLayout" Target="../slideLayouts/slideLayout157.xml"/><Relationship Id="rId56" Type="http://schemas.openxmlformats.org/officeDocument/2006/relationships/slideLayout" Target="../slideLayouts/slideLayout165.xml"/><Relationship Id="rId8" Type="http://schemas.openxmlformats.org/officeDocument/2006/relationships/slideLayout" Target="../slideLayouts/slideLayout117.xml"/><Relationship Id="rId51" Type="http://schemas.openxmlformats.org/officeDocument/2006/relationships/slideLayout" Target="../slideLayouts/slideLayout160.xml"/><Relationship Id="rId3" Type="http://schemas.openxmlformats.org/officeDocument/2006/relationships/slideLayout" Target="../slideLayouts/slideLayout112.xml"/><Relationship Id="rId12" Type="http://schemas.openxmlformats.org/officeDocument/2006/relationships/slideLayout" Target="../slideLayouts/slideLayout121.xml"/><Relationship Id="rId17" Type="http://schemas.openxmlformats.org/officeDocument/2006/relationships/slideLayout" Target="../slideLayouts/slideLayout126.xml"/><Relationship Id="rId25" Type="http://schemas.openxmlformats.org/officeDocument/2006/relationships/slideLayout" Target="../slideLayouts/slideLayout134.xml"/><Relationship Id="rId33" Type="http://schemas.openxmlformats.org/officeDocument/2006/relationships/slideLayout" Target="../slideLayouts/slideLayout142.xml"/><Relationship Id="rId38" Type="http://schemas.openxmlformats.org/officeDocument/2006/relationships/slideLayout" Target="../slideLayouts/slideLayout147.xml"/><Relationship Id="rId46" Type="http://schemas.openxmlformats.org/officeDocument/2006/relationships/slideLayout" Target="../slideLayouts/slideLayout155.xml"/><Relationship Id="rId59" Type="http://schemas.openxmlformats.org/officeDocument/2006/relationships/slideLayout" Target="../slideLayouts/slideLayout168.xml"/><Relationship Id="rId20" Type="http://schemas.openxmlformats.org/officeDocument/2006/relationships/slideLayout" Target="../slideLayouts/slideLayout129.xml"/><Relationship Id="rId41" Type="http://schemas.openxmlformats.org/officeDocument/2006/relationships/slideLayout" Target="../slideLayouts/slideLayout150.xml"/><Relationship Id="rId54" Type="http://schemas.openxmlformats.org/officeDocument/2006/relationships/slideLayout" Target="../slideLayouts/slideLayout163.xml"/><Relationship Id="rId62" Type="http://schemas.openxmlformats.org/officeDocument/2006/relationships/theme" Target="../theme/theme10.xml"/><Relationship Id="rId1" Type="http://schemas.openxmlformats.org/officeDocument/2006/relationships/slideLayout" Target="../slideLayouts/slideLayout110.xml"/><Relationship Id="rId6" Type="http://schemas.openxmlformats.org/officeDocument/2006/relationships/slideLayout" Target="../slideLayouts/slideLayout115.xml"/><Relationship Id="rId15" Type="http://schemas.openxmlformats.org/officeDocument/2006/relationships/slideLayout" Target="../slideLayouts/slideLayout124.xml"/><Relationship Id="rId23" Type="http://schemas.openxmlformats.org/officeDocument/2006/relationships/slideLayout" Target="../slideLayouts/slideLayout132.xml"/><Relationship Id="rId28" Type="http://schemas.openxmlformats.org/officeDocument/2006/relationships/slideLayout" Target="../slideLayouts/slideLayout137.xml"/><Relationship Id="rId36" Type="http://schemas.openxmlformats.org/officeDocument/2006/relationships/slideLayout" Target="../slideLayouts/slideLayout145.xml"/><Relationship Id="rId49" Type="http://schemas.openxmlformats.org/officeDocument/2006/relationships/slideLayout" Target="../slideLayouts/slideLayout158.xml"/><Relationship Id="rId57" Type="http://schemas.openxmlformats.org/officeDocument/2006/relationships/slideLayout" Target="../slideLayouts/slideLayout166.xml"/><Relationship Id="rId10" Type="http://schemas.openxmlformats.org/officeDocument/2006/relationships/slideLayout" Target="../slideLayouts/slideLayout119.xml"/><Relationship Id="rId31" Type="http://schemas.openxmlformats.org/officeDocument/2006/relationships/slideLayout" Target="../slideLayouts/slideLayout140.xml"/><Relationship Id="rId44" Type="http://schemas.openxmlformats.org/officeDocument/2006/relationships/slideLayout" Target="../slideLayouts/slideLayout153.xml"/><Relationship Id="rId52" Type="http://schemas.openxmlformats.org/officeDocument/2006/relationships/slideLayout" Target="../slideLayouts/slideLayout161.xml"/><Relationship Id="rId60" Type="http://schemas.openxmlformats.org/officeDocument/2006/relationships/slideLayout" Target="../slideLayouts/slideLayout169.xml"/><Relationship Id="rId4" Type="http://schemas.openxmlformats.org/officeDocument/2006/relationships/slideLayout" Target="../slideLayouts/slideLayout113.xml"/><Relationship Id="rId9" Type="http://schemas.openxmlformats.org/officeDocument/2006/relationships/slideLayout" Target="../slideLayouts/slideLayout11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image" Target="../media/image1.png"/><Relationship Id="rId5" Type="http://schemas.openxmlformats.org/officeDocument/2006/relationships/slideLayout" Target="../slideLayouts/slideLayout10.xml"/><Relationship Id="rId10" Type="http://schemas.openxmlformats.org/officeDocument/2006/relationships/theme" Target="../theme/theme2.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image" Target="../media/image1.png"/><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3.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9.xml"/><Relationship Id="rId7" Type="http://schemas.openxmlformats.org/officeDocument/2006/relationships/image" Target="../media/image1.png"/><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theme" Target="../theme/theme5.xml"/><Relationship Id="rId5" Type="http://schemas.openxmlformats.org/officeDocument/2006/relationships/slideLayout" Target="../slideLayouts/slideLayout31.xml"/><Relationship Id="rId4" Type="http://schemas.openxmlformats.org/officeDocument/2006/relationships/slideLayout" Target="../slideLayouts/slideLayout30.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34.xml"/><Relationship Id="rId7" Type="http://schemas.openxmlformats.org/officeDocument/2006/relationships/image" Target="../media/image1.png"/><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theme" Target="../theme/theme6.xml"/><Relationship Id="rId5" Type="http://schemas.openxmlformats.org/officeDocument/2006/relationships/slideLayout" Target="../slideLayouts/slideLayout36.xml"/><Relationship Id="rId4" Type="http://schemas.openxmlformats.org/officeDocument/2006/relationships/slideLayout" Target="../slideLayouts/slideLayout35.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9.xml"/><Relationship Id="rId7" Type="http://schemas.openxmlformats.org/officeDocument/2006/relationships/image" Target="../media/image1.png"/><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theme" Target="../theme/theme7.xml"/><Relationship Id="rId5" Type="http://schemas.openxmlformats.org/officeDocument/2006/relationships/slideLayout" Target="../slideLayouts/slideLayout41.xml"/><Relationship Id="rId4" Type="http://schemas.openxmlformats.org/officeDocument/2006/relationships/slideLayout" Target="../slideLayouts/slideLayout40.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44.xml"/><Relationship Id="rId7" Type="http://schemas.openxmlformats.org/officeDocument/2006/relationships/theme" Target="../theme/theme8.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5" Type="http://schemas.openxmlformats.org/officeDocument/2006/relationships/slideLayout" Target="../slideLayouts/slideLayout46.xml"/><Relationship Id="rId4" Type="http://schemas.openxmlformats.org/officeDocument/2006/relationships/slideLayout" Target="../slideLayouts/slideLayout45.xml"/></Relationships>
</file>

<file path=ppt/slideMasters/_rels/slideMaster9.xml.rels><?xml version="1.0" encoding="UTF-8" standalone="yes"?>
<Relationships xmlns="http://schemas.openxmlformats.org/package/2006/relationships"><Relationship Id="rId13" Type="http://schemas.openxmlformats.org/officeDocument/2006/relationships/slideLayout" Target="../slideLayouts/slideLayout60.xml"/><Relationship Id="rId18" Type="http://schemas.openxmlformats.org/officeDocument/2006/relationships/slideLayout" Target="../slideLayouts/slideLayout65.xml"/><Relationship Id="rId26" Type="http://schemas.openxmlformats.org/officeDocument/2006/relationships/slideLayout" Target="../slideLayouts/slideLayout73.xml"/><Relationship Id="rId39" Type="http://schemas.openxmlformats.org/officeDocument/2006/relationships/slideLayout" Target="../slideLayouts/slideLayout86.xml"/><Relationship Id="rId21" Type="http://schemas.openxmlformats.org/officeDocument/2006/relationships/slideLayout" Target="../slideLayouts/slideLayout68.xml"/><Relationship Id="rId34" Type="http://schemas.openxmlformats.org/officeDocument/2006/relationships/slideLayout" Target="../slideLayouts/slideLayout81.xml"/><Relationship Id="rId42" Type="http://schemas.openxmlformats.org/officeDocument/2006/relationships/slideLayout" Target="../slideLayouts/slideLayout89.xml"/><Relationship Id="rId47" Type="http://schemas.openxmlformats.org/officeDocument/2006/relationships/slideLayout" Target="../slideLayouts/slideLayout94.xml"/><Relationship Id="rId50" Type="http://schemas.openxmlformats.org/officeDocument/2006/relationships/slideLayout" Target="../slideLayouts/slideLayout97.xml"/><Relationship Id="rId55" Type="http://schemas.openxmlformats.org/officeDocument/2006/relationships/slideLayout" Target="../slideLayouts/slideLayout102.xml"/><Relationship Id="rId63" Type="http://schemas.openxmlformats.org/officeDocument/2006/relationships/theme" Target="../theme/theme9.xml"/><Relationship Id="rId7" Type="http://schemas.openxmlformats.org/officeDocument/2006/relationships/slideLayout" Target="../slideLayouts/slideLayout54.xml"/><Relationship Id="rId2" Type="http://schemas.openxmlformats.org/officeDocument/2006/relationships/slideLayout" Target="../slideLayouts/slideLayout49.xml"/><Relationship Id="rId16" Type="http://schemas.openxmlformats.org/officeDocument/2006/relationships/slideLayout" Target="../slideLayouts/slideLayout63.xml"/><Relationship Id="rId29" Type="http://schemas.openxmlformats.org/officeDocument/2006/relationships/slideLayout" Target="../slideLayouts/slideLayout76.xml"/><Relationship Id="rId11" Type="http://schemas.openxmlformats.org/officeDocument/2006/relationships/slideLayout" Target="../slideLayouts/slideLayout58.xml"/><Relationship Id="rId24" Type="http://schemas.openxmlformats.org/officeDocument/2006/relationships/slideLayout" Target="../slideLayouts/slideLayout71.xml"/><Relationship Id="rId32" Type="http://schemas.openxmlformats.org/officeDocument/2006/relationships/slideLayout" Target="../slideLayouts/slideLayout79.xml"/><Relationship Id="rId37" Type="http://schemas.openxmlformats.org/officeDocument/2006/relationships/slideLayout" Target="../slideLayouts/slideLayout84.xml"/><Relationship Id="rId40" Type="http://schemas.openxmlformats.org/officeDocument/2006/relationships/slideLayout" Target="../slideLayouts/slideLayout87.xml"/><Relationship Id="rId45" Type="http://schemas.openxmlformats.org/officeDocument/2006/relationships/slideLayout" Target="../slideLayouts/slideLayout92.xml"/><Relationship Id="rId53" Type="http://schemas.openxmlformats.org/officeDocument/2006/relationships/slideLayout" Target="../slideLayouts/slideLayout100.xml"/><Relationship Id="rId58" Type="http://schemas.openxmlformats.org/officeDocument/2006/relationships/slideLayout" Target="../slideLayouts/slideLayout105.xml"/><Relationship Id="rId5" Type="http://schemas.openxmlformats.org/officeDocument/2006/relationships/slideLayout" Target="../slideLayouts/slideLayout52.xml"/><Relationship Id="rId61" Type="http://schemas.openxmlformats.org/officeDocument/2006/relationships/slideLayout" Target="../slideLayouts/slideLayout108.xml"/><Relationship Id="rId19" Type="http://schemas.openxmlformats.org/officeDocument/2006/relationships/slideLayout" Target="../slideLayouts/slideLayout66.xml"/><Relationship Id="rId14" Type="http://schemas.openxmlformats.org/officeDocument/2006/relationships/slideLayout" Target="../slideLayouts/slideLayout61.xml"/><Relationship Id="rId22" Type="http://schemas.openxmlformats.org/officeDocument/2006/relationships/slideLayout" Target="../slideLayouts/slideLayout69.xml"/><Relationship Id="rId27" Type="http://schemas.openxmlformats.org/officeDocument/2006/relationships/slideLayout" Target="../slideLayouts/slideLayout74.xml"/><Relationship Id="rId30" Type="http://schemas.openxmlformats.org/officeDocument/2006/relationships/slideLayout" Target="../slideLayouts/slideLayout77.xml"/><Relationship Id="rId35" Type="http://schemas.openxmlformats.org/officeDocument/2006/relationships/slideLayout" Target="../slideLayouts/slideLayout82.xml"/><Relationship Id="rId43" Type="http://schemas.openxmlformats.org/officeDocument/2006/relationships/slideLayout" Target="../slideLayouts/slideLayout90.xml"/><Relationship Id="rId48" Type="http://schemas.openxmlformats.org/officeDocument/2006/relationships/slideLayout" Target="../slideLayouts/slideLayout95.xml"/><Relationship Id="rId56" Type="http://schemas.openxmlformats.org/officeDocument/2006/relationships/slideLayout" Target="../slideLayouts/slideLayout103.xml"/><Relationship Id="rId64" Type="http://schemas.openxmlformats.org/officeDocument/2006/relationships/image" Target="../media/image1.png"/><Relationship Id="rId8" Type="http://schemas.openxmlformats.org/officeDocument/2006/relationships/slideLayout" Target="../slideLayouts/slideLayout55.xml"/><Relationship Id="rId51" Type="http://schemas.openxmlformats.org/officeDocument/2006/relationships/slideLayout" Target="../slideLayouts/slideLayout98.xml"/><Relationship Id="rId3" Type="http://schemas.openxmlformats.org/officeDocument/2006/relationships/slideLayout" Target="../slideLayouts/slideLayout50.xml"/><Relationship Id="rId12" Type="http://schemas.openxmlformats.org/officeDocument/2006/relationships/slideLayout" Target="../slideLayouts/slideLayout59.xml"/><Relationship Id="rId17" Type="http://schemas.openxmlformats.org/officeDocument/2006/relationships/slideLayout" Target="../slideLayouts/slideLayout64.xml"/><Relationship Id="rId25" Type="http://schemas.openxmlformats.org/officeDocument/2006/relationships/slideLayout" Target="../slideLayouts/slideLayout72.xml"/><Relationship Id="rId33" Type="http://schemas.openxmlformats.org/officeDocument/2006/relationships/slideLayout" Target="../slideLayouts/slideLayout80.xml"/><Relationship Id="rId38" Type="http://schemas.openxmlformats.org/officeDocument/2006/relationships/slideLayout" Target="../slideLayouts/slideLayout85.xml"/><Relationship Id="rId46" Type="http://schemas.openxmlformats.org/officeDocument/2006/relationships/slideLayout" Target="../slideLayouts/slideLayout93.xml"/><Relationship Id="rId59" Type="http://schemas.openxmlformats.org/officeDocument/2006/relationships/slideLayout" Target="../slideLayouts/slideLayout106.xml"/><Relationship Id="rId20" Type="http://schemas.openxmlformats.org/officeDocument/2006/relationships/slideLayout" Target="../slideLayouts/slideLayout67.xml"/><Relationship Id="rId41" Type="http://schemas.openxmlformats.org/officeDocument/2006/relationships/slideLayout" Target="../slideLayouts/slideLayout88.xml"/><Relationship Id="rId54" Type="http://schemas.openxmlformats.org/officeDocument/2006/relationships/slideLayout" Target="../slideLayouts/slideLayout101.xml"/><Relationship Id="rId62" Type="http://schemas.openxmlformats.org/officeDocument/2006/relationships/slideLayout" Target="../slideLayouts/slideLayout10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5" Type="http://schemas.openxmlformats.org/officeDocument/2006/relationships/slideLayout" Target="../slideLayouts/slideLayout62.xml"/><Relationship Id="rId23" Type="http://schemas.openxmlformats.org/officeDocument/2006/relationships/slideLayout" Target="../slideLayouts/slideLayout70.xml"/><Relationship Id="rId28" Type="http://schemas.openxmlformats.org/officeDocument/2006/relationships/slideLayout" Target="../slideLayouts/slideLayout75.xml"/><Relationship Id="rId36" Type="http://schemas.openxmlformats.org/officeDocument/2006/relationships/slideLayout" Target="../slideLayouts/slideLayout83.xml"/><Relationship Id="rId49" Type="http://schemas.openxmlformats.org/officeDocument/2006/relationships/slideLayout" Target="../slideLayouts/slideLayout96.xml"/><Relationship Id="rId57" Type="http://schemas.openxmlformats.org/officeDocument/2006/relationships/slideLayout" Target="../slideLayouts/slideLayout104.xml"/><Relationship Id="rId10" Type="http://schemas.openxmlformats.org/officeDocument/2006/relationships/slideLayout" Target="../slideLayouts/slideLayout57.xml"/><Relationship Id="rId31" Type="http://schemas.openxmlformats.org/officeDocument/2006/relationships/slideLayout" Target="../slideLayouts/slideLayout78.xml"/><Relationship Id="rId44" Type="http://schemas.openxmlformats.org/officeDocument/2006/relationships/slideLayout" Target="../slideLayouts/slideLayout91.xml"/><Relationship Id="rId52" Type="http://schemas.openxmlformats.org/officeDocument/2006/relationships/slideLayout" Target="../slideLayouts/slideLayout99.xml"/><Relationship Id="rId60" Type="http://schemas.openxmlformats.org/officeDocument/2006/relationships/slideLayout" Target="../slideLayouts/slideLayout107.xml"/><Relationship Id="rId4" Type="http://schemas.openxmlformats.org/officeDocument/2006/relationships/slideLayout" Target="../slideLayouts/slideLayout51.xml"/><Relationship Id="rId9"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GB"/>
              <a:t>Click to edit Master title style</a:t>
            </a:r>
            <a:endParaRPr lang="en-US" dirty="0"/>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846479880"/>
      </p:ext>
    </p:extLst>
  </p:cSld>
  <p:clrMap bg1="dk1" tx1="lt1" bg2="dk2" tx2="lt2" accent1="accent1" accent2="accent2" accent3="accent3" accent4="accent4" accent5="accent5" accent6="accent6" hlink="hlink" folHlink="folHlink"/>
  <p:sldLayoutIdLst>
    <p:sldLayoutId id="2147484128" r:id="rId1"/>
    <p:sldLayoutId id="2147484129" r:id="rId2"/>
    <p:sldLayoutId id="2147484130" r:id="rId3"/>
    <p:sldLayoutId id="2147484133" r:id="rId4"/>
    <p:sldLayoutId id="2147484132"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6629395" cy="71628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200"/>
            <a:ext cx="6400797" cy="716279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6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8" y="-76199"/>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1"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1" y="5143289"/>
              <a:ext cx="8492338" cy="98033"/>
              <a:chOff x="326211" y="5111418"/>
              <a:chExt cx="8492338"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1" y="5187632"/>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6"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5"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430783"/>
              <a:chOff x="-109730" y="313734"/>
              <a:chExt cx="124556" cy="4430783"/>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744517"/>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428901"/>
              <a:chOff x="-149362" y="307384"/>
              <a:chExt cx="119748" cy="4428901"/>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736285"/>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2479256051"/>
      </p:ext>
    </p:extLst>
  </p:cSld>
  <p:clrMap bg1="dk1" tx1="lt1" bg2="dk2" tx2="lt2" accent1="accent1" accent2="accent2" accent3="accent3" accent4="accent4" accent5="accent5" accent6="accent6" hlink="hlink" folHlink="folHlink"/>
  <p:sldLayoutIdLst>
    <p:sldLayoutId id="2147484265" r:id="rId1"/>
    <p:sldLayoutId id="2147484266" r:id="rId2"/>
    <p:sldLayoutId id="2147484267" r:id="rId3"/>
    <p:sldLayoutId id="2147484268" r:id="rId4"/>
    <p:sldLayoutId id="2147484269" r:id="rId5"/>
    <p:sldLayoutId id="2147484270" r:id="rId6"/>
    <p:sldLayoutId id="2147484271" r:id="rId7"/>
    <p:sldLayoutId id="2147484272" r:id="rId8"/>
    <p:sldLayoutId id="2147484273" r:id="rId9"/>
    <p:sldLayoutId id="2147484274" r:id="rId10"/>
    <p:sldLayoutId id="2147484275" r:id="rId11"/>
    <p:sldLayoutId id="2147484276" r:id="rId12"/>
    <p:sldLayoutId id="2147484277" r:id="rId13"/>
    <p:sldLayoutId id="2147484278" r:id="rId14"/>
    <p:sldLayoutId id="2147484280" r:id="rId15"/>
    <p:sldLayoutId id="2147484281" r:id="rId16"/>
    <p:sldLayoutId id="2147484282" r:id="rId17"/>
    <p:sldLayoutId id="2147484283" r:id="rId18"/>
    <p:sldLayoutId id="2147484284" r:id="rId19"/>
    <p:sldLayoutId id="2147484285" r:id="rId20"/>
    <p:sldLayoutId id="2147484286" r:id="rId21"/>
    <p:sldLayoutId id="2147484287" r:id="rId22"/>
    <p:sldLayoutId id="2147484288" r:id="rId23"/>
    <p:sldLayoutId id="2147484289" r:id="rId24"/>
    <p:sldLayoutId id="2147484290" r:id="rId25"/>
    <p:sldLayoutId id="2147484291" r:id="rId26"/>
    <p:sldLayoutId id="2147484292" r:id="rId27"/>
    <p:sldLayoutId id="2147484293" r:id="rId28"/>
    <p:sldLayoutId id="2147484294" r:id="rId29"/>
    <p:sldLayoutId id="2147484295" r:id="rId30"/>
    <p:sldLayoutId id="2147484296" r:id="rId31"/>
    <p:sldLayoutId id="2147484297" r:id="rId32"/>
    <p:sldLayoutId id="2147484298" r:id="rId33"/>
    <p:sldLayoutId id="2147484299" r:id="rId34"/>
    <p:sldLayoutId id="2147484300" r:id="rId35"/>
    <p:sldLayoutId id="2147484301" r:id="rId36"/>
    <p:sldLayoutId id="2147484302" r:id="rId37"/>
    <p:sldLayoutId id="2147484303" r:id="rId38"/>
    <p:sldLayoutId id="2147484304" r:id="rId39"/>
    <p:sldLayoutId id="2147484305" r:id="rId40"/>
    <p:sldLayoutId id="2147484306" r:id="rId41"/>
    <p:sldLayoutId id="2147484307" r:id="rId42"/>
    <p:sldLayoutId id="2147484308" r:id="rId43"/>
    <p:sldLayoutId id="2147484309" r:id="rId44"/>
    <p:sldLayoutId id="2147484310" r:id="rId45"/>
    <p:sldLayoutId id="2147484311" r:id="rId46"/>
    <p:sldLayoutId id="2147484312" r:id="rId47"/>
    <p:sldLayoutId id="2147484313" r:id="rId48"/>
    <p:sldLayoutId id="2147484314" r:id="rId49"/>
    <p:sldLayoutId id="2147484315" r:id="rId50"/>
    <p:sldLayoutId id="2147484316" r:id="rId51"/>
    <p:sldLayoutId id="2147484317" r:id="rId52"/>
    <p:sldLayoutId id="2147484318" r:id="rId53"/>
    <p:sldLayoutId id="2147484319" r:id="rId54"/>
    <p:sldLayoutId id="2147484320" r:id="rId55"/>
    <p:sldLayoutId id="2147484321" r:id="rId56"/>
    <p:sldLayoutId id="2147484322" r:id="rId57"/>
    <p:sldLayoutId id="2147484323" r:id="rId58"/>
    <p:sldLayoutId id="2147484324" r:id="rId59"/>
    <p:sldLayoutId id="2147484325" r:id="rId60"/>
    <p:sldLayoutId id="2147484326" r:id="rId61"/>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p15:clr>
            <a:srgbClr val="F26B43"/>
          </p15:clr>
        </p15:guide>
        <p15:guide id="2" pos="288">
          <p15:clr>
            <a:srgbClr val="F26B43"/>
          </p15:clr>
        </p15:guide>
        <p15:guide id="3" pos="8928">
          <p15:clr>
            <a:srgbClr val="F26B43"/>
          </p15:clr>
        </p15:guide>
        <p15:guide id="4" orient="horz" pos="4800">
          <p15:clr>
            <a:srgbClr val="F26B43"/>
          </p15:clr>
        </p15:guide>
        <p15:guide id="5" orient="horz" pos="5088">
          <p15:clr>
            <a:srgbClr val="F26B43"/>
          </p15:clr>
        </p15:guide>
        <p15:guide id="6" pos="4608">
          <p15:clr>
            <a:srgbClr val="547EBF"/>
          </p15:clr>
        </p15:guide>
        <p15:guide id="7" pos="4464">
          <p15:clr>
            <a:srgbClr val="F26B43"/>
          </p15:clr>
        </p15:guide>
        <p15:guide id="8" pos="2304">
          <p15:clr>
            <a:srgbClr val="547EBF"/>
          </p15:clr>
        </p15:guide>
        <p15:guide id="9" pos="4752">
          <p15:clr>
            <a:srgbClr val="F26B43"/>
          </p15:clr>
        </p15:guide>
        <p15:guide id="10" pos="2160">
          <p15:clr>
            <a:srgbClr val="F26B43"/>
          </p15:clr>
        </p15:guide>
        <p15:guide id="11" pos="2448">
          <p15:clr>
            <a:srgbClr val="F26B43"/>
          </p15:clr>
        </p15:guide>
        <p15:guide id="12" pos="6912">
          <p15:clr>
            <a:srgbClr val="547EBF"/>
          </p15:clr>
        </p15:guide>
        <p15:guide id="13" pos="6768">
          <p15:clr>
            <a:srgbClr val="F26B43"/>
          </p15:clr>
        </p15:guide>
        <p15:guide id="14" pos="7056">
          <p15:clr>
            <a:srgbClr val="F26B43"/>
          </p15:clr>
        </p15:guide>
        <p15:guide id="17" orient="horz" pos="1296">
          <p15:clr>
            <a:srgbClr val="547EBF"/>
          </p15:clr>
        </p15:guide>
        <p15:guide id="18" orient="horz" pos="2592">
          <p15:clr>
            <a:srgbClr val="547EBF"/>
          </p15:clr>
        </p15:guide>
        <p15:guide id="21" orient="horz" pos="3888">
          <p15:clr>
            <a:srgbClr val="547EBF"/>
          </p15:clr>
        </p15:guide>
        <p15:guide id="22" pos="4896">
          <p15:clr>
            <a:srgbClr val="FDE53C"/>
          </p15:clr>
        </p15:guide>
        <p15:guide id="23" pos="4320">
          <p15:clr>
            <a:srgbClr val="FDE53C"/>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11">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790629649"/>
      </p:ext>
    </p:extLst>
  </p:cSld>
  <p:clrMap bg1="dk1" tx1="lt1" bg2="dk2" tx2="lt2" accent1="accent1" accent2="accent2" accent3="accent3" accent4="accent4" accent5="accent5" accent6="accent6" hlink="hlink" folHlink="folHlink"/>
  <p:sldLayoutIdLst>
    <p:sldLayoutId id="2147484135" r:id="rId1"/>
    <p:sldLayoutId id="2147484136" r:id="rId2"/>
    <p:sldLayoutId id="2147484137" r:id="rId3"/>
    <p:sldLayoutId id="2147484138" r:id="rId4"/>
    <p:sldLayoutId id="2147484139" r:id="rId5"/>
    <p:sldLayoutId id="2147484140" r:id="rId6"/>
    <p:sldLayoutId id="2147484141" r:id="rId7"/>
    <p:sldLayoutId id="2147484194" r:id="rId8"/>
    <p:sldLayoutId id="2147484200" r:id="rId9"/>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943468602"/>
      </p:ext>
    </p:extLst>
  </p:cSld>
  <p:clrMap bg1="dk1" tx1="lt1" bg2="dk2" tx2="lt2" accent1="accent1" accent2="accent2" accent3="accent3" accent4="accent4" accent5="accent5" accent6="accent6" hlink="hlink" folHlink="folHlink"/>
  <p:sldLayoutIdLst>
    <p:sldLayoutId id="2147484143" r:id="rId1"/>
    <p:sldLayoutId id="2147484144" r:id="rId2"/>
    <p:sldLayoutId id="2147484145" r:id="rId3"/>
    <p:sldLayoutId id="2147484146" r:id="rId4"/>
    <p:sldLayoutId id="2147484147"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9">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37418873"/>
      </p:ext>
    </p:extLst>
  </p:cSld>
  <p:clrMap bg1="dk1" tx1="lt1" bg2="dk2" tx2="lt2" accent1="accent1" accent2="accent2" accent3="accent3" accent4="accent4" accent5="accent5" accent6="accent6" hlink="hlink" folHlink="folHlink"/>
  <p:sldLayoutIdLst>
    <p:sldLayoutId id="2147484149" r:id="rId1"/>
    <p:sldLayoutId id="2147484150" r:id="rId2"/>
    <p:sldLayoutId id="2147484151" r:id="rId3"/>
    <p:sldLayoutId id="2147484152" r:id="rId4"/>
    <p:sldLayoutId id="2147484153" r:id="rId5"/>
    <p:sldLayoutId id="2147484189" r:id="rId6"/>
    <p:sldLayoutId id="2147484191" r:id="rId7"/>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276756632"/>
      </p:ext>
    </p:extLst>
  </p:cSld>
  <p:clrMap bg1="dk1" tx1="lt1" bg2="dk2" tx2="lt2" accent1="accent1" accent2="accent2" accent3="accent3" accent4="accent4" accent5="accent5" accent6="accent6" hlink="hlink" folHlink="folHlink"/>
  <p:sldLayoutIdLst>
    <p:sldLayoutId id="2147484177" r:id="rId1"/>
    <p:sldLayoutId id="2147484178" r:id="rId2"/>
    <p:sldLayoutId id="2147484179" r:id="rId3"/>
    <p:sldLayoutId id="2147484180" r:id="rId4"/>
    <p:sldLayoutId id="2147484181"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4114" r:id="rId1"/>
    <p:sldLayoutId id="2147484077" r:id="rId2"/>
    <p:sldLayoutId id="2147483901" r:id="rId3"/>
    <p:sldLayoutId id="2147483903" r:id="rId4"/>
    <p:sldLayoutId id="2147483898"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693784647"/>
      </p:ext>
    </p:extLst>
  </p:cSld>
  <p:clrMap bg1="dk1" tx1="lt1" bg2="dk2" tx2="lt2" accent1="accent1" accent2="accent2" accent3="accent3" accent4="accent4" accent5="accent5" accent6="accent6" hlink="hlink" folHlink="folHlink"/>
  <p:sldLayoutIdLst>
    <p:sldLayoutId id="2147484184" r:id="rId1"/>
    <p:sldLayoutId id="2147484183" r:id="rId2"/>
    <p:sldLayoutId id="2147484186" r:id="rId3"/>
    <p:sldLayoutId id="2147484187" r:id="rId4"/>
    <p:sldLayoutId id="2147484185"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6629395" cy="71628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200"/>
            <a:ext cx="6400797" cy="716279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0656778"/>
      </p:ext>
    </p:extLst>
  </p:cSld>
  <p:clrMap bg1="dk1" tx1="lt1" bg2="dk2" tx2="lt2" accent1="accent1" accent2="accent2" accent3="accent3" accent4="accent4" accent5="accent5" accent6="accent6" hlink="hlink" folHlink="folHlink"/>
  <p:sldLayoutIdLst>
    <p:sldLayoutId id="2147484119" r:id="rId1"/>
    <p:sldLayoutId id="2147484020" r:id="rId2"/>
    <p:sldLayoutId id="2147484024" r:id="rId3"/>
    <p:sldLayoutId id="2147484126" r:id="rId4"/>
    <p:sldLayoutId id="2147484025" r:id="rId5"/>
    <p:sldLayoutId id="2147484199" r:id="rId6"/>
  </p:sldLayoutIdLst>
  <p:hf hdr="0" dt="0"/>
  <p:txStyles>
    <p:titleStyle>
      <a:lvl1pPr algn="l" rtl="0" eaLnBrk="1" fontAlgn="base" hangingPunct="1">
        <a:lnSpc>
          <a:spcPct val="9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00000"/>
        </a:lnSpc>
        <a:spcBef>
          <a:spcPts val="176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00"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6629395" cy="71628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200"/>
            <a:ext cx="6400797" cy="716279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64">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8" y="-76199"/>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1"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1" y="5143289"/>
              <a:ext cx="8492338" cy="98033"/>
              <a:chOff x="326211" y="5111418"/>
              <a:chExt cx="8492338"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1" y="5187632"/>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6"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5"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430783"/>
              <a:chOff x="-109730" y="313734"/>
              <a:chExt cx="124556" cy="4430783"/>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744517"/>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428901"/>
              <a:chOff x="-149362" y="307384"/>
              <a:chExt cx="119748" cy="4428901"/>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736285"/>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2226778906"/>
      </p:ext>
    </p:extLst>
  </p:cSld>
  <p:clrMap bg1="dk1" tx1="lt1" bg2="dk2" tx2="lt2" accent1="accent1" accent2="accent2" accent3="accent3" accent4="accent4" accent5="accent5" accent6="accent6" hlink="hlink" folHlink="folHlink"/>
  <p:sldLayoutIdLst>
    <p:sldLayoutId id="2147484202" r:id="rId1"/>
    <p:sldLayoutId id="2147484203" r:id="rId2"/>
    <p:sldLayoutId id="2147484204" r:id="rId3"/>
    <p:sldLayoutId id="2147484205" r:id="rId4"/>
    <p:sldLayoutId id="2147484206" r:id="rId5"/>
    <p:sldLayoutId id="2147484207" r:id="rId6"/>
    <p:sldLayoutId id="2147484208" r:id="rId7"/>
    <p:sldLayoutId id="2147484209" r:id="rId8"/>
    <p:sldLayoutId id="2147484210" r:id="rId9"/>
    <p:sldLayoutId id="2147484211" r:id="rId10"/>
    <p:sldLayoutId id="2147484212" r:id="rId11"/>
    <p:sldLayoutId id="2147484213" r:id="rId12"/>
    <p:sldLayoutId id="2147484214" r:id="rId13"/>
    <p:sldLayoutId id="2147484215" r:id="rId14"/>
    <p:sldLayoutId id="2147484216" r:id="rId15"/>
    <p:sldLayoutId id="2147484217" r:id="rId16"/>
    <p:sldLayoutId id="2147484218" r:id="rId17"/>
    <p:sldLayoutId id="2147484219" r:id="rId18"/>
    <p:sldLayoutId id="2147484220" r:id="rId19"/>
    <p:sldLayoutId id="2147484221" r:id="rId20"/>
    <p:sldLayoutId id="2147484222" r:id="rId21"/>
    <p:sldLayoutId id="2147484223" r:id="rId22"/>
    <p:sldLayoutId id="2147484224" r:id="rId23"/>
    <p:sldLayoutId id="2147484225" r:id="rId24"/>
    <p:sldLayoutId id="2147484226" r:id="rId25"/>
    <p:sldLayoutId id="2147484227" r:id="rId26"/>
    <p:sldLayoutId id="2147484228" r:id="rId27"/>
    <p:sldLayoutId id="2147484229" r:id="rId28"/>
    <p:sldLayoutId id="2147484230" r:id="rId29"/>
    <p:sldLayoutId id="2147484231" r:id="rId30"/>
    <p:sldLayoutId id="2147484232" r:id="rId31"/>
    <p:sldLayoutId id="2147484233" r:id="rId32"/>
    <p:sldLayoutId id="2147484234" r:id="rId33"/>
    <p:sldLayoutId id="2147484235" r:id="rId34"/>
    <p:sldLayoutId id="2147484236" r:id="rId35"/>
    <p:sldLayoutId id="2147484237" r:id="rId36"/>
    <p:sldLayoutId id="2147484238" r:id="rId37"/>
    <p:sldLayoutId id="2147484239" r:id="rId38"/>
    <p:sldLayoutId id="2147484240" r:id="rId39"/>
    <p:sldLayoutId id="2147484241" r:id="rId40"/>
    <p:sldLayoutId id="2147484242" r:id="rId41"/>
    <p:sldLayoutId id="2147484243" r:id="rId42"/>
    <p:sldLayoutId id="2147484244" r:id="rId43"/>
    <p:sldLayoutId id="2147484245" r:id="rId44"/>
    <p:sldLayoutId id="2147484246" r:id="rId45"/>
    <p:sldLayoutId id="2147484247" r:id="rId46"/>
    <p:sldLayoutId id="2147484248" r:id="rId47"/>
    <p:sldLayoutId id="2147484249" r:id="rId48"/>
    <p:sldLayoutId id="2147484250" r:id="rId49"/>
    <p:sldLayoutId id="2147484251" r:id="rId50"/>
    <p:sldLayoutId id="2147484252" r:id="rId51"/>
    <p:sldLayoutId id="2147484253" r:id="rId52"/>
    <p:sldLayoutId id="2147484254" r:id="rId53"/>
    <p:sldLayoutId id="2147484255" r:id="rId54"/>
    <p:sldLayoutId id="2147484256" r:id="rId55"/>
    <p:sldLayoutId id="2147484257" r:id="rId56"/>
    <p:sldLayoutId id="2147484258" r:id="rId57"/>
    <p:sldLayoutId id="2147484259" r:id="rId58"/>
    <p:sldLayoutId id="2147484260" r:id="rId59"/>
    <p:sldLayoutId id="2147484261" r:id="rId60"/>
    <p:sldLayoutId id="2147484262" r:id="rId61"/>
    <p:sldLayoutId id="2147484263" r:id="rId62"/>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p15:clr>
            <a:srgbClr val="F26B43"/>
          </p15:clr>
        </p15:guide>
        <p15:guide id="2" pos="288">
          <p15:clr>
            <a:srgbClr val="F26B43"/>
          </p15:clr>
        </p15:guide>
        <p15:guide id="3" pos="8928">
          <p15:clr>
            <a:srgbClr val="F26B43"/>
          </p15:clr>
        </p15:guide>
        <p15:guide id="4" orient="horz" pos="4800">
          <p15:clr>
            <a:srgbClr val="F26B43"/>
          </p15:clr>
        </p15:guide>
        <p15:guide id="5" orient="horz" pos="5088">
          <p15:clr>
            <a:srgbClr val="F26B43"/>
          </p15:clr>
        </p15:guide>
        <p15:guide id="6" pos="4608">
          <p15:clr>
            <a:srgbClr val="547EBF"/>
          </p15:clr>
        </p15:guide>
        <p15:guide id="7" pos="4464">
          <p15:clr>
            <a:srgbClr val="F26B43"/>
          </p15:clr>
        </p15:guide>
        <p15:guide id="8" pos="2304">
          <p15:clr>
            <a:srgbClr val="547EBF"/>
          </p15:clr>
        </p15:guide>
        <p15:guide id="9" pos="4752">
          <p15:clr>
            <a:srgbClr val="F26B43"/>
          </p15:clr>
        </p15:guide>
        <p15:guide id="10" pos="2160">
          <p15:clr>
            <a:srgbClr val="F26B43"/>
          </p15:clr>
        </p15:guide>
        <p15:guide id="11" pos="2448">
          <p15:clr>
            <a:srgbClr val="F26B43"/>
          </p15:clr>
        </p15:guide>
        <p15:guide id="12" pos="6912">
          <p15:clr>
            <a:srgbClr val="547EBF"/>
          </p15:clr>
        </p15:guide>
        <p15:guide id="13" pos="6768">
          <p15:clr>
            <a:srgbClr val="F26B43"/>
          </p15:clr>
        </p15:guide>
        <p15:guide id="14" pos="7056">
          <p15:clr>
            <a:srgbClr val="F26B43"/>
          </p15:clr>
        </p15:guide>
        <p15:guide id="17" orient="horz" pos="1296">
          <p15:clr>
            <a:srgbClr val="547EBF"/>
          </p15:clr>
        </p15:guide>
        <p15:guide id="18" orient="horz" pos="2592">
          <p15:clr>
            <a:srgbClr val="547EBF"/>
          </p15:clr>
        </p15:guide>
        <p15:guide id="21" orient="horz" pos="3888">
          <p15:clr>
            <a:srgbClr val="547EBF"/>
          </p15:clr>
        </p15:guide>
        <p15:guide id="22" pos="4896">
          <p15:clr>
            <a:srgbClr val="FDE53C"/>
          </p15:clr>
        </p15:guide>
        <p15:guide id="23" pos="4320">
          <p15:clr>
            <a:srgbClr val="FDE53C"/>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2.xml"/><Relationship Id="rId4" Type="http://schemas.openxmlformats.org/officeDocument/2006/relationships/hyperlink" Target="http://ibm.co/gen-ai-book-w3"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ibm.com/ibv" TargetMode="External"/><Relationship Id="rId7" Type="http://schemas.openxmlformats.org/officeDocument/2006/relationships/hyperlink" Target="https://www.ibm.com/thought-leadership/institute-business-value/en-us/report/ceo-generative-ai/talent-skills" TargetMode="External"/><Relationship Id="rId2" Type="http://schemas.openxmlformats.org/officeDocument/2006/relationships/hyperlink" Target="http://ibm.ibv.com/" TargetMode="External"/><Relationship Id="rId1" Type="http://schemas.openxmlformats.org/officeDocument/2006/relationships/slideLayout" Target="../slideLayouts/slideLayout25.xml"/><Relationship Id="rId6" Type="http://schemas.openxmlformats.org/officeDocument/2006/relationships/hyperlink" Target="https://www.ibm.com/thought-leadership/institute-business-value/en-us/report/ceo-generative-ai/customer-service" TargetMode="External"/><Relationship Id="rId5" Type="http://schemas.openxmlformats.org/officeDocument/2006/relationships/hyperlink" Target="https://www.ibm.com/thought-leadership/institute-business-value/en-us/report/generative-ai-enterprise-priorities" TargetMode="External"/><Relationship Id="rId4" Type="http://schemas.openxmlformats.org/officeDocument/2006/relationships/hyperlink" Target="https://www.ibm.com/thought-leadership/institute-business-value/en-us/report/ceo-generative-ai"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47.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7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chart" Target="../charts/chart4.xml"/><Relationship Id="rId4" Type="http://schemas.openxmlformats.org/officeDocument/2006/relationships/chart" Target="../charts/char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9989780-A395-2767-BDC7-93D6F0762F0F}"/>
              </a:ext>
            </a:extLst>
          </p:cNvPr>
          <p:cNvSpPr>
            <a:spLocks noGrp="1"/>
          </p:cNvSpPr>
          <p:nvPr>
            <p:ph type="title"/>
          </p:nvPr>
        </p:nvSpPr>
        <p:spPr/>
        <p:txBody>
          <a:bodyPr/>
          <a:lstStyle/>
          <a:p>
            <a:r>
              <a:rPr lang="en-US" dirty="0"/>
              <a:t>The CEO’s guide to Generative AI: </a:t>
            </a:r>
            <a:br>
              <a:rPr lang="en-US" dirty="0"/>
            </a:br>
            <a:r>
              <a:rPr lang="en-US" dirty="0"/>
              <a:t>Finance</a:t>
            </a:r>
          </a:p>
        </p:txBody>
      </p:sp>
      <p:sp>
        <p:nvSpPr>
          <p:cNvPr id="7" name="Text Placeholder 6">
            <a:extLst>
              <a:ext uri="{FF2B5EF4-FFF2-40B4-BE49-F238E27FC236}">
                <a16:creationId xmlns:a16="http://schemas.microsoft.com/office/drawing/2014/main" id="{3F9F414F-2BA7-ED64-AC28-344C0FFA53C1}"/>
              </a:ext>
            </a:extLst>
          </p:cNvPr>
          <p:cNvSpPr>
            <a:spLocks noGrp="1"/>
          </p:cNvSpPr>
          <p:nvPr>
            <p:ph type="body" sz="quarter" idx="13"/>
          </p:nvPr>
        </p:nvSpPr>
        <p:spPr>
          <a:xfrm>
            <a:off x="7772400" y="4474840"/>
            <a:ext cx="6400800" cy="1524000"/>
          </a:xfrm>
        </p:spPr>
        <p:txBody>
          <a:bodyPr/>
          <a:lstStyle/>
          <a:p>
            <a:r>
              <a:rPr lang="en-US" sz="2800" dirty="0">
                <a:solidFill>
                  <a:schemeClr val="accent2"/>
                </a:solidFill>
              </a:rPr>
              <a:t>Finance is primed for a generative AI revolution</a:t>
            </a:r>
          </a:p>
        </p:txBody>
      </p:sp>
      <p:pic>
        <p:nvPicPr>
          <p:cNvPr id="3" name="Picture 2">
            <a:extLst>
              <a:ext uri="{FF2B5EF4-FFF2-40B4-BE49-F238E27FC236}">
                <a16:creationId xmlns:a16="http://schemas.microsoft.com/office/drawing/2014/main" id="{A81B5D89-A122-43AE-303A-2AEF9AF29381}"/>
              </a:ext>
            </a:extLst>
          </p:cNvPr>
          <p:cNvPicPr>
            <a:picLocks noChangeAspect="1"/>
          </p:cNvPicPr>
          <p:nvPr/>
        </p:nvPicPr>
        <p:blipFill rotWithShape="1">
          <a:blip r:embed="rId3"/>
          <a:srcRect l="20351" r="30148"/>
          <a:stretch/>
        </p:blipFill>
        <p:spPr>
          <a:xfrm>
            <a:off x="0" y="0"/>
            <a:ext cx="7315200" cy="8229600"/>
          </a:xfrm>
          <a:prstGeom prst="rect">
            <a:avLst/>
          </a:prstGeom>
        </p:spPr>
      </p:pic>
      <p:grpSp>
        <p:nvGrpSpPr>
          <p:cNvPr id="13" name="Group 12">
            <a:extLst>
              <a:ext uri="{FF2B5EF4-FFF2-40B4-BE49-F238E27FC236}">
                <a16:creationId xmlns:a16="http://schemas.microsoft.com/office/drawing/2014/main" id="{5667E9C0-54E8-BF19-F173-1DFDFCBD7866}"/>
              </a:ext>
            </a:extLst>
          </p:cNvPr>
          <p:cNvGrpSpPr/>
          <p:nvPr/>
        </p:nvGrpSpPr>
        <p:grpSpPr>
          <a:xfrm>
            <a:off x="12801600" y="6172201"/>
            <a:ext cx="1828800" cy="2057400"/>
            <a:chOff x="12801600" y="4125686"/>
            <a:chExt cx="1828800" cy="2057400"/>
          </a:xfrm>
        </p:grpSpPr>
        <p:sp>
          <p:nvSpPr>
            <p:cNvPr id="14" name="TextBox 13">
              <a:hlinkClick r:id="rId4"/>
              <a:extLst>
                <a:ext uri="{FF2B5EF4-FFF2-40B4-BE49-F238E27FC236}">
                  <a16:creationId xmlns:a16="http://schemas.microsoft.com/office/drawing/2014/main" id="{1D1A141B-7176-4546-EF1D-3601F4C45E12}"/>
                </a:ext>
              </a:extLst>
            </p:cNvPr>
            <p:cNvSpPr txBox="1"/>
            <p:nvPr/>
          </p:nvSpPr>
          <p:spPr>
            <a:xfrm>
              <a:off x="12801600" y="4125686"/>
              <a:ext cx="1828800" cy="2057400"/>
            </a:xfrm>
            <a:prstGeom prst="rect">
              <a:avLst/>
            </a:prstGeom>
            <a:solidFill>
              <a:srgbClr val="E0E0E0"/>
            </a:solidFill>
          </p:spPr>
          <p:txBody>
            <a:bodyPr wrap="square" lIns="228600" tIns="182880" rIns="91440" bIns="0" rtlCol="0">
              <a:noAutofit/>
            </a:bodyPr>
            <a:lstStyle/>
            <a:p>
              <a:pPr>
                <a:lnSpc>
                  <a:spcPct val="110000"/>
                </a:lnSpc>
                <a:spcBef>
                  <a:spcPts val="600"/>
                </a:spcBef>
              </a:pPr>
              <a:endParaRPr lang="en-US" sz="1400" dirty="0">
                <a:solidFill>
                  <a:schemeClr val="bg2"/>
                </a:solidFill>
                <a:latin typeface="IBM Plex Sans Light" panose="020B0403050203000203" pitchFamily="34" charset="0"/>
                <a:ea typeface="IBM Plex Sans" charset="0"/>
                <a:cs typeface="IBM Plex Sans" charset="0"/>
              </a:endParaRPr>
            </a:p>
            <a:p>
              <a:pPr>
                <a:lnSpc>
                  <a:spcPct val="110000"/>
                </a:lnSpc>
                <a:spcBef>
                  <a:spcPts val="600"/>
                </a:spcBef>
              </a:pPr>
              <a:endParaRPr lang="en-US" sz="1400" dirty="0">
                <a:solidFill>
                  <a:schemeClr val="bg2"/>
                </a:solidFill>
                <a:latin typeface="IBM Plex Sans Light" panose="020B0403050203000203" pitchFamily="34" charset="0"/>
                <a:ea typeface="IBM Plex Sans" charset="0"/>
                <a:cs typeface="IBM Plex Sans" charset="0"/>
              </a:endParaRPr>
            </a:p>
            <a:p>
              <a:pPr>
                <a:lnSpc>
                  <a:spcPct val="114000"/>
                </a:lnSpc>
                <a:spcBef>
                  <a:spcPts val="600"/>
                </a:spcBef>
              </a:pPr>
              <a:r>
                <a:rPr lang="en-US" sz="1250" dirty="0">
                  <a:latin typeface="IBM Plex Sans Light" panose="020B0403050203000203" pitchFamily="34" charset="0"/>
                  <a:ea typeface="IBM Plex Sans" charset="0"/>
                  <a:cs typeface="IBM Plex Sans" charset="0"/>
                </a:rPr>
                <a:t>Follow this link </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to download the </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latest version of</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this presentation</a:t>
              </a:r>
            </a:p>
            <a:p>
              <a:pPr>
                <a:lnSpc>
                  <a:spcPct val="114000"/>
                </a:lnSpc>
                <a:spcBef>
                  <a:spcPts val="600"/>
                </a:spcBef>
              </a:pPr>
              <a:endParaRPr lang="en-US" sz="1250" dirty="0">
                <a:latin typeface="IBM Plex Sans Light" panose="020B0403050203000203" pitchFamily="34" charset="0"/>
                <a:ea typeface="IBM Plex Sans" charset="0"/>
                <a:cs typeface="IBM Plex Sans" charset="0"/>
              </a:endParaRPr>
            </a:p>
            <a:p>
              <a:pPr>
                <a:lnSpc>
                  <a:spcPct val="114000"/>
                </a:lnSpc>
                <a:spcBef>
                  <a:spcPts val="600"/>
                </a:spcBef>
              </a:pPr>
              <a:endParaRPr lang="en-US" sz="800" dirty="0">
                <a:solidFill>
                  <a:schemeClr val="bg2"/>
                </a:solidFill>
                <a:latin typeface="IBM Plex Sans Light" panose="020B0403050203000203" pitchFamily="34" charset="0"/>
                <a:ea typeface="IBM Plex Sans" charset="0"/>
                <a:cs typeface="IBM Plex Sans" charset="0"/>
              </a:endParaRPr>
            </a:p>
          </p:txBody>
        </p:sp>
        <p:grpSp>
          <p:nvGrpSpPr>
            <p:cNvPr id="15" name="Group 14">
              <a:extLst>
                <a:ext uri="{FF2B5EF4-FFF2-40B4-BE49-F238E27FC236}">
                  <a16:creationId xmlns:a16="http://schemas.microsoft.com/office/drawing/2014/main" id="{7F4D5631-957C-09F0-2448-B79DE72888E3}"/>
                </a:ext>
              </a:extLst>
            </p:cNvPr>
            <p:cNvGrpSpPr/>
            <p:nvPr/>
          </p:nvGrpSpPr>
          <p:grpSpPr>
            <a:xfrm>
              <a:off x="13075920" y="4308565"/>
              <a:ext cx="557784" cy="495162"/>
              <a:chOff x="13030200" y="182880"/>
              <a:chExt cx="557784" cy="495162"/>
            </a:xfrm>
          </p:grpSpPr>
          <p:cxnSp>
            <p:nvCxnSpPr>
              <p:cNvPr id="16" name="Straight Arrow Connector 15">
                <a:extLst>
                  <a:ext uri="{FF2B5EF4-FFF2-40B4-BE49-F238E27FC236}">
                    <a16:creationId xmlns:a16="http://schemas.microsoft.com/office/drawing/2014/main" id="{172F5B0C-E59B-820A-4752-B6A7D5D40A4D}"/>
                  </a:ext>
                </a:extLst>
              </p:cNvPr>
              <p:cNvCxnSpPr>
                <a:cxnSpLocks/>
              </p:cNvCxnSpPr>
              <p:nvPr/>
            </p:nvCxnSpPr>
            <p:spPr>
              <a:xfrm rot="5400000">
                <a:off x="13121640" y="374904"/>
                <a:ext cx="384048" cy="0"/>
              </a:xfrm>
              <a:prstGeom prst="straightConnector1">
                <a:avLst/>
              </a:prstGeom>
              <a:ln w="44450" cap="sq">
                <a:solidFill>
                  <a:schemeClr val="bg1"/>
                </a:solidFill>
                <a:bevel/>
                <a:headEnd type="none" w="med" len="med"/>
                <a:tailEnd type="arrow" w="lg" len="sm"/>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28EF9920-5FD4-F581-597F-3711050A614C}"/>
                  </a:ext>
                </a:extLst>
              </p:cNvPr>
              <p:cNvGrpSpPr/>
              <p:nvPr/>
            </p:nvGrpSpPr>
            <p:grpSpPr>
              <a:xfrm>
                <a:off x="13030200" y="554217"/>
                <a:ext cx="557784" cy="123825"/>
                <a:chOff x="13030200" y="554217"/>
                <a:chExt cx="557784" cy="123825"/>
              </a:xfrm>
            </p:grpSpPr>
            <p:cxnSp>
              <p:nvCxnSpPr>
                <p:cNvPr id="18" name="Straight Connector 17">
                  <a:extLst>
                    <a:ext uri="{FF2B5EF4-FFF2-40B4-BE49-F238E27FC236}">
                      <a16:creationId xmlns:a16="http://schemas.microsoft.com/office/drawing/2014/main" id="{7CC518BE-578F-9EC5-5A00-BDF4D946EEBF}"/>
                    </a:ext>
                  </a:extLst>
                </p:cNvPr>
                <p:cNvCxnSpPr/>
                <p:nvPr/>
              </p:nvCxnSpPr>
              <p:spPr>
                <a:xfrm>
                  <a:off x="13587984" y="554217"/>
                  <a:ext cx="0" cy="109728"/>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EFB80B5-3781-AB8D-0FE7-E1467C3E5F01}"/>
                    </a:ext>
                  </a:extLst>
                </p:cNvPr>
                <p:cNvCxnSpPr/>
                <p:nvPr/>
              </p:nvCxnSpPr>
              <p:spPr>
                <a:xfrm>
                  <a:off x="13030200" y="554217"/>
                  <a:ext cx="0" cy="109728"/>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65DEC68-B741-EBF8-A0A7-0A46C4C8C40A}"/>
                    </a:ext>
                  </a:extLst>
                </p:cNvPr>
                <p:cNvCxnSpPr>
                  <a:cxnSpLocks/>
                </p:cNvCxnSpPr>
                <p:nvPr/>
              </p:nvCxnSpPr>
              <p:spPr>
                <a:xfrm rot="16200000">
                  <a:off x="13309092" y="399150"/>
                  <a:ext cx="0" cy="557784"/>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36169113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DCFD670-A5A6-E264-535C-61AA55CCBCED}"/>
              </a:ext>
            </a:extLst>
          </p:cNvPr>
          <p:cNvSpPr>
            <a:spLocks noGrp="1"/>
          </p:cNvSpPr>
          <p:nvPr>
            <p:ph idx="1"/>
          </p:nvPr>
        </p:nvSpPr>
        <p:spPr>
          <a:xfrm>
            <a:off x="7772400" y="4114800"/>
            <a:ext cx="5861305" cy="3546573"/>
          </a:xfrm>
        </p:spPr>
        <p:txBody>
          <a:bodyPr/>
          <a:lstStyle/>
          <a:p>
            <a:r>
              <a:rPr lang="en-US" sz="3200" dirty="0">
                <a:latin typeface="IBM Plex Sans SmBld" panose="020B0503050203000203" pitchFamily="34" charset="0"/>
              </a:rPr>
              <a:t>FinOps.</a:t>
            </a:r>
          </a:p>
          <a:p>
            <a:r>
              <a:rPr lang="en-US" sz="3200" dirty="0">
                <a:latin typeface="IBM Plex Sans" panose="020B0503050203000203" pitchFamily="34" charset="0"/>
              </a:rPr>
              <a:t>Transformation.</a:t>
            </a:r>
          </a:p>
          <a:p>
            <a:r>
              <a:rPr lang="en-US" sz="3200" b="1" dirty="0">
                <a:solidFill>
                  <a:schemeClr val="accent2"/>
                </a:solidFill>
                <a:latin typeface="IBM Plex Sans" panose="020B0503050203000203" pitchFamily="34" charset="0"/>
              </a:rPr>
              <a:t>Decision-making. </a:t>
            </a:r>
          </a:p>
        </p:txBody>
      </p:sp>
      <p:sp>
        <p:nvSpPr>
          <p:cNvPr id="16" name="Title 1">
            <a:extLst>
              <a:ext uri="{FF2B5EF4-FFF2-40B4-BE49-F238E27FC236}">
                <a16:creationId xmlns:a16="http://schemas.microsoft.com/office/drawing/2014/main" id="{1924F7B2-4DE2-D143-BEFB-71BD13F9E4EC}"/>
              </a:ext>
            </a:extLst>
          </p:cNvPr>
          <p:cNvSpPr txBox="1">
            <a:spLocks/>
          </p:cNvSpPr>
          <p:nvPr/>
        </p:nvSpPr>
        <p:spPr>
          <a:xfrm>
            <a:off x="996695" y="4294531"/>
            <a:ext cx="6008914" cy="24656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1536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marL="0" marR="0" lvl="0" indent="0" algn="l" defTabSz="914400" rtl="0" eaLnBrk="1" fontAlgn="base" latinLnBrk="0" hangingPunct="1">
              <a:lnSpc>
                <a:spcPct val="11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IBM Plex Sans Medm" panose="020B0503050203000203" pitchFamily="34" charset="0"/>
            </a:endParaRPr>
          </a:p>
        </p:txBody>
      </p:sp>
      <p:sp>
        <p:nvSpPr>
          <p:cNvPr id="3" name="Title 1">
            <a:extLst>
              <a:ext uri="{FF2B5EF4-FFF2-40B4-BE49-F238E27FC236}">
                <a16:creationId xmlns:a16="http://schemas.microsoft.com/office/drawing/2014/main" id="{16C73689-59D1-AE70-4801-DCA756624FDD}"/>
              </a:ext>
            </a:extLst>
          </p:cNvPr>
          <p:cNvSpPr txBox="1">
            <a:spLocks/>
          </p:cNvSpPr>
          <p:nvPr/>
        </p:nvSpPr>
        <p:spPr>
          <a:xfrm>
            <a:off x="457200" y="457200"/>
            <a:ext cx="10744200" cy="2667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5400" b="0" i="0">
                <a:solidFill>
                  <a:schemeClr val="accent3"/>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8000" b="0" i="0" u="none" strike="noStrike" kern="0" cap="none" spc="0" normalizeH="0" baseline="0" noProof="0" dirty="0">
                <a:ln>
                  <a:noFill/>
                </a:ln>
                <a:solidFill>
                  <a:srgbClr val="000000"/>
                </a:solidFill>
                <a:effectLst/>
                <a:uLnTx/>
                <a:uFillTx/>
                <a:latin typeface="IBM Plex Sans ExtLt" panose="020B0303050203000203" pitchFamily="34" charset="0"/>
              </a:rPr>
              <a:t>Three things</a:t>
            </a:r>
            <a:br>
              <a:rPr kumimoji="0" lang="en-US" sz="4400" b="0" i="0" u="none" strike="noStrike" kern="0" cap="none" spc="0" normalizeH="0" baseline="0" noProof="0" dirty="0">
                <a:ln>
                  <a:noFill/>
                </a:ln>
                <a:solidFill>
                  <a:srgbClr val="000000"/>
                </a:solidFill>
                <a:effectLst/>
                <a:uLnTx/>
                <a:uFillTx/>
                <a:latin typeface="IBM Plex Sans ExtLt" panose="020B0303050203000203" pitchFamily="34" charset="0"/>
              </a:rPr>
            </a:br>
            <a:endParaRPr kumimoji="0" lang="en-US" sz="1600" b="0" i="0" u="none" strike="noStrike" kern="0" cap="none" spc="0" normalizeH="0" baseline="0" noProof="0" dirty="0">
              <a:ln>
                <a:noFill/>
              </a:ln>
              <a:solidFill>
                <a:srgbClr val="000000"/>
              </a:solidFill>
              <a:effectLst/>
              <a:uLnTx/>
              <a:uFillTx/>
              <a:latin typeface="IBM Plex Sans Medm" panose="020B0503050203000203" pitchFamily="34" charset="0"/>
            </a:endParaRPr>
          </a:p>
        </p:txBody>
      </p:sp>
    </p:spTree>
    <p:extLst>
      <p:ext uri="{BB962C8B-B14F-4D97-AF65-F5344CB8AC3E}">
        <p14:creationId xmlns:p14="http://schemas.microsoft.com/office/powerpoint/2010/main" val="3429833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1C986029-E750-916A-A6C6-AC6EA63C9B01}"/>
              </a:ext>
            </a:extLst>
          </p:cNvPr>
          <p:cNvSpPr>
            <a:spLocks noGrp="1"/>
          </p:cNvSpPr>
          <p:nvPr>
            <p:ph type="body" sz="quarter" idx="17"/>
          </p:nvPr>
        </p:nvSpPr>
        <p:spPr/>
        <p:txBody>
          <a:bodyPr/>
          <a:lstStyle/>
          <a:p>
            <a:pPr marL="0" marR="0" lvl="0" indent="0" algn="l" defTabSz="914400" rtl="0" eaLnBrk="1" fontAlgn="base" latinLnBrk="0" hangingPunct="1">
              <a:lnSpc>
                <a:spcPct val="100000"/>
              </a:lnSpc>
              <a:spcBef>
                <a:spcPts val="0"/>
              </a:spcBef>
              <a:spcAft>
                <a:spcPts val="1400"/>
              </a:spcAft>
              <a:buClr>
                <a:srgbClr val="001141"/>
              </a:buClr>
              <a:buSzPct val="90000"/>
              <a:buFont typeface="IBM Plex Sans Light" pitchFamily="2" charset="2"/>
              <a:buNone/>
              <a:tabLst/>
              <a:defRPr/>
            </a:pPr>
            <a:r>
              <a:rPr kumimoji="0" lang="en-US" sz="1000" b="0" i="0" u="none" strike="noStrike" kern="0" cap="none" spc="0" normalizeH="0" baseline="0" noProof="0" dirty="0">
                <a:ln>
                  <a:noFill/>
                </a:ln>
                <a:solidFill>
                  <a:srgbClr val="6F6F6F"/>
                </a:solidFill>
                <a:effectLst/>
                <a:uLnTx/>
                <a:uFillTx/>
                <a:latin typeface="IBM Plex Sans Medm" panose="020B0503050203000203" pitchFamily="34" charset="0"/>
                <a:ea typeface="+mn-ea"/>
                <a:cs typeface="+mn-cs"/>
              </a:rPr>
              <a:t>Decision-making</a:t>
            </a:r>
          </a:p>
          <a:p>
            <a:endParaRPr lang="en-US" dirty="0"/>
          </a:p>
        </p:txBody>
      </p:sp>
      <p:sp>
        <p:nvSpPr>
          <p:cNvPr id="9" name="Content Placeholder 22">
            <a:extLst>
              <a:ext uri="{FF2B5EF4-FFF2-40B4-BE49-F238E27FC236}">
                <a16:creationId xmlns:a16="http://schemas.microsoft.com/office/drawing/2014/main" id="{FD59746B-8C33-207F-0967-3D8825E357A1}"/>
              </a:ext>
            </a:extLst>
          </p:cNvPr>
          <p:cNvSpPr txBox="1">
            <a:spLocks/>
          </p:cNvSpPr>
          <p:nvPr/>
        </p:nvSpPr>
        <p:spPr>
          <a:xfrm>
            <a:off x="3657601" y="457200"/>
            <a:ext cx="3429000" cy="1828797"/>
          </a:xfrm>
          <a:prstGeom prst="rect">
            <a:avLst/>
          </a:prstGeom>
          <a:noFill/>
        </p:spPr>
        <p:txBody>
          <a:bodyPr vert="horz" lIns="90000" tIns="137160" rIns="90000" bIns="4680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1600" kern="0" dirty="0">
                <a:solidFill>
                  <a:srgbClr val="A56EFE"/>
                </a:solidFill>
                <a:latin typeface="IBM Plex Sans Medm" panose="020B0503050203000203" pitchFamily="34" charset="0"/>
              </a:rPr>
              <a:t>Increases finance staff time focused on decision support by 90%</a:t>
            </a:r>
            <a:br>
              <a:rPr lang="en-US" sz="1600" kern="0" dirty="0">
                <a:solidFill>
                  <a:srgbClr val="A56EFE"/>
                </a:solidFill>
                <a:latin typeface="IBM Plex Sans Medm" panose="020B0503050203000203" pitchFamily="34" charset="0"/>
              </a:rPr>
            </a:br>
            <a:br>
              <a:rPr lang="en-US" sz="1600" kern="0" dirty="0">
                <a:solidFill>
                  <a:srgbClr val="A56EFE"/>
                </a:solidFill>
                <a:latin typeface="IBM Plex Sans Medm" panose="020B0503050203000203" pitchFamily="34" charset="0"/>
              </a:rPr>
            </a:br>
            <a:r>
              <a:rPr lang="en-US" sz="1600" kern="0" dirty="0"/>
              <a:t>By creating commentary for financial dashboards, analyst communications, and sales analysis, generative AI  can increase finance staff time focused on decision support by 90%. </a:t>
            </a:r>
          </a:p>
        </p:txBody>
      </p:sp>
      <p:sp>
        <p:nvSpPr>
          <p:cNvPr id="10" name="Content Placeholder 14">
            <a:extLst>
              <a:ext uri="{FF2B5EF4-FFF2-40B4-BE49-F238E27FC236}">
                <a16:creationId xmlns:a16="http://schemas.microsoft.com/office/drawing/2014/main" id="{118DEBB0-9913-4344-2BD5-394BBBAC70EA}"/>
              </a:ext>
            </a:extLst>
          </p:cNvPr>
          <p:cNvSpPr txBox="1">
            <a:spLocks/>
          </p:cNvSpPr>
          <p:nvPr/>
        </p:nvSpPr>
        <p:spPr>
          <a:xfrm>
            <a:off x="7315201" y="457200"/>
            <a:ext cx="3429000" cy="1828800"/>
          </a:xfrm>
          <a:prstGeom prst="rect">
            <a:avLst/>
          </a:prstGeom>
          <a:noFill/>
        </p:spPr>
        <p:txBody>
          <a:bodyPr tIns="137160"/>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1600" kern="0" dirty="0">
                <a:solidFill>
                  <a:srgbClr val="A56EFE"/>
                </a:solidFill>
                <a:latin typeface="IBM Plex Sans Medm" panose="020B0503050203000203" pitchFamily="34" charset="0"/>
              </a:rPr>
              <a:t>Reduces revenue loss by </a:t>
            </a:r>
            <a:br>
              <a:rPr lang="en-US" sz="1600" kern="0" dirty="0">
                <a:solidFill>
                  <a:srgbClr val="A56EFE"/>
                </a:solidFill>
                <a:latin typeface="IBM Plex Sans Medm" panose="020B0503050203000203" pitchFamily="34" charset="0"/>
              </a:rPr>
            </a:br>
            <a:r>
              <a:rPr lang="en-US" sz="1600" kern="0" dirty="0">
                <a:solidFill>
                  <a:srgbClr val="A56EFE"/>
                </a:solidFill>
                <a:latin typeface="IBM Plex Sans Medm" panose="020B0503050203000203" pitchFamily="34" charset="0"/>
              </a:rPr>
              <a:t>60 to 70%</a:t>
            </a:r>
            <a:br>
              <a:rPr lang="en-US" sz="1600" kern="0" dirty="0">
                <a:solidFill>
                  <a:srgbClr val="A56EFE"/>
                </a:solidFill>
                <a:latin typeface="IBM Plex Sans Medm" panose="020B0503050203000203" pitchFamily="34" charset="0"/>
              </a:rPr>
            </a:br>
            <a:br>
              <a:rPr lang="en-US" sz="1600" kern="0" dirty="0">
                <a:solidFill>
                  <a:srgbClr val="A56EFE"/>
                </a:solidFill>
                <a:latin typeface="IBM Plex Sans Medm" panose="020B0503050203000203" pitchFamily="34" charset="0"/>
              </a:rPr>
            </a:br>
            <a:r>
              <a:rPr lang="en-US" sz="1600" kern="0" dirty="0"/>
              <a:t>Generative AI can reduce revenue loss by automating the validation of customer claims and deductions and enabling faster human responses.</a:t>
            </a:r>
          </a:p>
        </p:txBody>
      </p:sp>
      <p:sp>
        <p:nvSpPr>
          <p:cNvPr id="11" name="Content Placeholder 24">
            <a:extLst>
              <a:ext uri="{FF2B5EF4-FFF2-40B4-BE49-F238E27FC236}">
                <a16:creationId xmlns:a16="http://schemas.microsoft.com/office/drawing/2014/main" id="{DDD04DE5-F0DC-4AAB-285E-38DBD6B48498}"/>
              </a:ext>
            </a:extLst>
          </p:cNvPr>
          <p:cNvSpPr txBox="1">
            <a:spLocks/>
          </p:cNvSpPr>
          <p:nvPr/>
        </p:nvSpPr>
        <p:spPr>
          <a:xfrm>
            <a:off x="10972801" y="457200"/>
            <a:ext cx="3429000" cy="1828800"/>
          </a:xfrm>
          <a:prstGeom prst="rect">
            <a:avLst/>
          </a:prstGeom>
          <a:noFill/>
        </p:spPr>
        <p:txBody>
          <a:bodyPr vert="horz" lIns="90000" tIns="137160" rIns="90000" bIns="4680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1600" kern="0" dirty="0">
                <a:solidFill>
                  <a:srgbClr val="A56EFE"/>
                </a:solidFill>
                <a:latin typeface="IBM Plex Sans Medm" panose="020B0503050203000203" pitchFamily="34" charset="0"/>
              </a:rPr>
              <a:t>Leaders understand this need and have invested accordingly</a:t>
            </a:r>
            <a:br>
              <a:rPr lang="en-US" sz="1600" kern="0" dirty="0">
                <a:solidFill>
                  <a:srgbClr val="A56EFE"/>
                </a:solidFill>
                <a:latin typeface="IBM Plex Sans Medm" panose="020B0503050203000203" pitchFamily="34" charset="0"/>
              </a:rPr>
            </a:br>
            <a:br>
              <a:rPr lang="en-US" sz="1600" kern="0" dirty="0">
                <a:solidFill>
                  <a:srgbClr val="A56EFE"/>
                </a:solidFill>
                <a:latin typeface="IBM Plex Sans Medm" panose="020B0503050203000203" pitchFamily="34" charset="0"/>
              </a:rPr>
            </a:br>
            <a:r>
              <a:rPr lang="en-US" sz="1600" kern="0" dirty="0"/>
              <a:t>Nearly two-thirds of organizations have already invested in the machine learning and algorithmic skills needed to train cognitive systems for finance.</a:t>
            </a:r>
          </a:p>
        </p:txBody>
      </p:sp>
      <p:sp>
        <p:nvSpPr>
          <p:cNvPr id="12" name="Title 15">
            <a:extLst>
              <a:ext uri="{FF2B5EF4-FFF2-40B4-BE49-F238E27FC236}">
                <a16:creationId xmlns:a16="http://schemas.microsoft.com/office/drawing/2014/main" id="{2E9393F3-FB50-2799-C3CF-F6DE29C5AB52}"/>
              </a:ext>
            </a:extLst>
          </p:cNvPr>
          <p:cNvSpPr txBox="1">
            <a:spLocks/>
          </p:cNvSpPr>
          <p:nvPr/>
        </p:nvSpPr>
        <p:spPr>
          <a:xfrm>
            <a:off x="457200" y="571499"/>
            <a:ext cx="2667000" cy="1143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3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kern="0" dirty="0">
                <a:solidFill>
                  <a:srgbClr val="A56EFE"/>
                </a:solidFill>
                <a:ea typeface="IBM Plex Sans" charset="0"/>
                <a:cs typeface="IBM Plex Sans" charset="0"/>
              </a:rPr>
              <a:t>What CEOs need to </a:t>
            </a:r>
            <a:r>
              <a:rPr lang="en-US" b="1" kern="0" dirty="0">
                <a:solidFill>
                  <a:srgbClr val="A56EFE"/>
                </a:solidFill>
                <a:latin typeface="IBM Plex Sans SmBld" panose="020B0503050203000203" pitchFamily="34" charset="0"/>
                <a:ea typeface="IBM Plex Sans" charset="0"/>
                <a:cs typeface="IBM Plex Sans" charset="0"/>
              </a:rPr>
              <a:t>know</a:t>
            </a:r>
            <a:br>
              <a:rPr lang="en-US" sz="2800" kern="0" dirty="0">
                <a:solidFill>
                  <a:srgbClr val="A56EFE"/>
                </a:solidFill>
              </a:rPr>
            </a:br>
            <a:br>
              <a:rPr lang="en-US" sz="2800" kern="0" dirty="0">
                <a:solidFill>
                  <a:srgbClr val="A56EFE"/>
                </a:solidFill>
              </a:rPr>
            </a:br>
            <a:r>
              <a:rPr lang="en-US" sz="2800" kern="0" dirty="0"/>
              <a:t>Generative AI doesn’t just cut costs—it creates new business value</a:t>
            </a:r>
          </a:p>
        </p:txBody>
      </p:sp>
      <p:sp>
        <p:nvSpPr>
          <p:cNvPr id="13" name="Content Placeholder 4">
            <a:extLst>
              <a:ext uri="{FF2B5EF4-FFF2-40B4-BE49-F238E27FC236}">
                <a16:creationId xmlns:a16="http://schemas.microsoft.com/office/drawing/2014/main" id="{5805358A-598D-DDBD-C37D-1477A68A58E7}"/>
              </a:ext>
            </a:extLst>
          </p:cNvPr>
          <p:cNvSpPr txBox="1">
            <a:spLocks/>
          </p:cNvSpPr>
          <p:nvPr/>
        </p:nvSpPr>
        <p:spPr>
          <a:xfrm>
            <a:off x="457201" y="4114799"/>
            <a:ext cx="2971800" cy="3200401"/>
          </a:xfrm>
          <a:prstGeom prst="rect">
            <a:avLst/>
          </a:prstGeom>
        </p:spPr>
        <p:txBody>
          <a:bodyPr tIns="0"/>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endParaRPr lang="en-US" kern="0" dirty="0">
              <a:solidFill>
                <a:srgbClr val="A56EFE"/>
              </a:solidFill>
            </a:endParaRPr>
          </a:p>
          <a:p>
            <a:pPr defTabSz="914400"/>
            <a:endParaRPr lang="en-US" kern="0" dirty="0">
              <a:solidFill>
                <a:srgbClr val="A56EFE"/>
              </a:solidFill>
            </a:endParaRPr>
          </a:p>
          <a:p>
            <a:pPr defTabSz="914400"/>
            <a:r>
              <a:rPr lang="en-US" kern="0" dirty="0">
                <a:solidFill>
                  <a:srgbClr val="A56EFE"/>
                </a:solidFill>
              </a:rPr>
              <a:t>To be the strategic advisor CEOs needs them to be, CFOs must focus on business model innovation, not just back-office finance processes. </a:t>
            </a:r>
          </a:p>
        </p:txBody>
      </p:sp>
      <p:sp>
        <p:nvSpPr>
          <p:cNvPr id="14" name="Content Placeholder 14">
            <a:extLst>
              <a:ext uri="{FF2B5EF4-FFF2-40B4-BE49-F238E27FC236}">
                <a16:creationId xmlns:a16="http://schemas.microsoft.com/office/drawing/2014/main" id="{26D3CC15-D6AD-87E6-507C-7823F7E48B97}"/>
              </a:ext>
            </a:extLst>
          </p:cNvPr>
          <p:cNvSpPr txBox="1">
            <a:spLocks/>
          </p:cNvSpPr>
          <p:nvPr/>
        </p:nvSpPr>
        <p:spPr>
          <a:xfrm>
            <a:off x="7315200" y="4069080"/>
            <a:ext cx="3429000" cy="1828800"/>
          </a:xfrm>
          <a:prstGeom prst="rect">
            <a:avLst/>
          </a:prstGeom>
          <a:ln>
            <a:noFill/>
          </a:ln>
        </p:spPr>
        <p:txBody>
          <a:bodyPr vert="horz" lIns="90000" tIns="137160" rIns="90000" bIns="4680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kumimoji="0" lang="en-US" sz="1600" b="0" i="0" u="none" strike="noStrike" kern="0" cap="none" spc="0" normalizeH="0" baseline="0" noProof="0" dirty="0">
                <a:ln>
                  <a:noFill/>
                </a:ln>
                <a:solidFill>
                  <a:srgbClr val="A56EFE"/>
                </a:solidFill>
                <a:effectLst/>
                <a:uLnTx/>
                <a:uFillTx/>
                <a:latin typeface="IBM Plex Sans Medm" panose="020B0503050203000203" pitchFamily="34" charset="0"/>
              </a:rPr>
              <a:t>Investments in generative AI and AI in general lag </a:t>
            </a:r>
          </a:p>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kumimoji="0" lang="en-US" sz="1600" b="0" i="0" u="none" strike="noStrike" kern="0" cap="none" spc="0" normalizeH="0" baseline="0" noProof="0" dirty="0">
                <a:ln>
                  <a:noFill/>
                </a:ln>
                <a:effectLst/>
                <a:uLnTx/>
                <a:uFillTx/>
                <a:latin typeface="IBM Plex Sans Light" panose="020B0403050203000203" pitchFamily="34" charset="0"/>
              </a:rPr>
              <a:t>Fewer than 40% of finance organizations have implemented a center of excellence for AI—and only 18% have trained staff on generative AI.</a:t>
            </a:r>
          </a:p>
        </p:txBody>
      </p:sp>
      <p:sp>
        <p:nvSpPr>
          <p:cNvPr id="15" name="Content Placeholder 14">
            <a:extLst>
              <a:ext uri="{FF2B5EF4-FFF2-40B4-BE49-F238E27FC236}">
                <a16:creationId xmlns:a16="http://schemas.microsoft.com/office/drawing/2014/main" id="{04CAB718-BE6A-FC93-CACE-F6BEB0721D07}"/>
              </a:ext>
            </a:extLst>
          </p:cNvPr>
          <p:cNvSpPr txBox="1">
            <a:spLocks/>
          </p:cNvSpPr>
          <p:nvPr/>
        </p:nvSpPr>
        <p:spPr>
          <a:xfrm>
            <a:off x="3657600" y="4069080"/>
            <a:ext cx="3429000" cy="1828800"/>
          </a:xfrm>
          <a:prstGeom prst="rect">
            <a:avLst/>
          </a:prstGeom>
          <a:ln>
            <a:noFill/>
          </a:ln>
        </p:spPr>
        <p:txBody>
          <a:bodyPr vert="horz" lIns="90000" tIns="137160" rIns="90000" bIns="4680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kumimoji="0" lang="en-US" sz="1600" b="0" i="0" u="none" strike="noStrike" kern="0" cap="none" spc="0" normalizeH="0" baseline="0" noProof="0" dirty="0">
                <a:ln>
                  <a:noFill/>
                </a:ln>
                <a:solidFill>
                  <a:srgbClr val="A56EFE"/>
                </a:solidFill>
                <a:effectLst/>
                <a:uLnTx/>
                <a:uFillTx/>
                <a:latin typeface="IBM Plex Sans Medm" panose="020B0503050203000203" pitchFamily="34" charset="0"/>
              </a:rPr>
              <a:t>More investments in data science, modelling and simulations</a:t>
            </a:r>
          </a:p>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kumimoji="0" lang="en-US" sz="1600" b="0" i="0" u="none" strike="noStrike" kern="0" cap="none" spc="0" normalizeH="0" baseline="0" noProof="0" dirty="0">
                <a:ln>
                  <a:noFill/>
                </a:ln>
                <a:effectLst/>
                <a:uLnTx/>
                <a:uFillTx/>
                <a:latin typeface="IBM Plex Sans Light" panose="020B0403050203000203" pitchFamily="34" charset="0"/>
              </a:rPr>
              <a:t>At least half have the organizations have invested in data science and modeling and simulation skills for finance teams.</a:t>
            </a:r>
          </a:p>
        </p:txBody>
      </p:sp>
      <p:sp>
        <p:nvSpPr>
          <p:cNvPr id="16" name="Content Placeholder 14">
            <a:extLst>
              <a:ext uri="{FF2B5EF4-FFF2-40B4-BE49-F238E27FC236}">
                <a16:creationId xmlns:a16="http://schemas.microsoft.com/office/drawing/2014/main" id="{80A704E5-A649-9DE0-3347-A20F5DB395FD}"/>
              </a:ext>
            </a:extLst>
          </p:cNvPr>
          <p:cNvSpPr txBox="1">
            <a:spLocks/>
          </p:cNvSpPr>
          <p:nvPr/>
        </p:nvSpPr>
        <p:spPr>
          <a:xfrm>
            <a:off x="10972800" y="4069080"/>
            <a:ext cx="3429000" cy="1828800"/>
          </a:xfrm>
          <a:prstGeom prst="rect">
            <a:avLst/>
          </a:prstGeom>
          <a:ln>
            <a:noFill/>
          </a:ln>
        </p:spPr>
        <p:txBody>
          <a:bodyPr vert="horz" lIns="90000" tIns="137160" rIns="90000" bIns="4680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kumimoji="0" lang="en-US" sz="1600" b="0" i="0" u="none" strike="noStrike" kern="0" cap="none" spc="0" normalizeH="0" baseline="0" noProof="0" dirty="0">
                <a:ln>
                  <a:noFill/>
                </a:ln>
                <a:solidFill>
                  <a:srgbClr val="A56EFE"/>
                </a:solidFill>
                <a:effectLst/>
                <a:uLnTx/>
                <a:uFillTx/>
                <a:latin typeface="IBM Plex Sans Medm" panose="020B0503050203000203" pitchFamily="34" charset="0"/>
              </a:rPr>
              <a:t>Leading organizations are more prepared to harness generative AI </a:t>
            </a:r>
          </a:p>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kumimoji="0" lang="en-US" sz="1600" b="0" i="0" u="none" strike="noStrike" kern="0" cap="none" spc="0" normalizeH="0" baseline="0" noProof="0" dirty="0">
                <a:ln>
                  <a:noFill/>
                </a:ln>
                <a:effectLst/>
                <a:uLnTx/>
                <a:uFillTx/>
                <a:latin typeface="IBM Plex Sans Light" panose="020B0403050203000203" pitchFamily="34" charset="0"/>
              </a:rPr>
              <a:t>Around 71% of the very top finance organizations have implemented a standardized data architecture, compared to just 39% of their peers.</a:t>
            </a:r>
          </a:p>
        </p:txBody>
      </p:sp>
    </p:spTree>
    <p:extLst>
      <p:ext uri="{BB962C8B-B14F-4D97-AF65-F5344CB8AC3E}">
        <p14:creationId xmlns:p14="http://schemas.microsoft.com/office/powerpoint/2010/main" val="12885927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7F7D0-69D7-46B2-35CD-004F10CDABD7}"/>
              </a:ext>
            </a:extLst>
          </p:cNvPr>
          <p:cNvSpPr>
            <a:spLocks noGrp="1"/>
          </p:cNvSpPr>
          <p:nvPr>
            <p:ph type="title"/>
          </p:nvPr>
        </p:nvSpPr>
        <p:spPr/>
        <p:txBody>
          <a:bodyPr/>
          <a:lstStyle/>
          <a:p>
            <a:r>
              <a:rPr lang="en-US" sz="3200" dirty="0">
                <a:solidFill>
                  <a:schemeClr val="accent2"/>
                </a:solidFill>
              </a:rPr>
              <a:t>What CEOs need to </a:t>
            </a:r>
            <a:r>
              <a:rPr lang="en-US" sz="3200" b="1" dirty="0">
                <a:solidFill>
                  <a:schemeClr val="accent2"/>
                </a:solidFill>
                <a:latin typeface="IBM Plex Sans SmBld" panose="020B0503050203000203" pitchFamily="34" charset="0"/>
              </a:rPr>
              <a:t>do</a:t>
            </a:r>
            <a:endParaRPr lang="en-US" sz="3200" dirty="0">
              <a:solidFill>
                <a:schemeClr val="accent2"/>
              </a:solidFill>
            </a:endParaRPr>
          </a:p>
        </p:txBody>
      </p:sp>
      <p:sp>
        <p:nvSpPr>
          <p:cNvPr id="4" name="Text Placeholder 3">
            <a:extLst>
              <a:ext uri="{FF2B5EF4-FFF2-40B4-BE49-F238E27FC236}">
                <a16:creationId xmlns:a16="http://schemas.microsoft.com/office/drawing/2014/main" id="{9E9C6F61-5129-2B26-1F10-12B51EC26CD0}"/>
              </a:ext>
            </a:extLst>
          </p:cNvPr>
          <p:cNvSpPr>
            <a:spLocks noGrp="1"/>
          </p:cNvSpPr>
          <p:nvPr>
            <p:ph type="body" sz="quarter" idx="13"/>
          </p:nvPr>
        </p:nvSpPr>
        <p:spPr/>
        <p:txBody>
          <a:bodyPr/>
          <a:lstStyle/>
          <a:p>
            <a:r>
              <a:rPr lang="en-US" sz="1800" dirty="0">
                <a:solidFill>
                  <a:schemeClr val="accent2"/>
                </a:solidFill>
                <a:latin typeface="IBM Plex Sans" panose="020B0503050203000203" pitchFamily="34" charset="0"/>
              </a:rPr>
              <a:t>Train generative AI models to accurately explain forecast and budget variances to support business decisions</a:t>
            </a:r>
            <a:r>
              <a:rPr lang="en-US" sz="1800" b="1" dirty="0">
                <a:solidFill>
                  <a:schemeClr val="accent2"/>
                </a:solidFill>
              </a:rPr>
              <a:t>. </a:t>
            </a:r>
            <a:r>
              <a:rPr lang="en-US" sz="1800" dirty="0"/>
              <a:t>Expand scenario planning and use of generative AI-enabled predictive models that incorporate historical data and external information to accelerate innovation. </a:t>
            </a:r>
            <a:endParaRPr lang="en-US" dirty="0"/>
          </a:p>
        </p:txBody>
      </p:sp>
      <p:sp>
        <p:nvSpPr>
          <p:cNvPr id="5" name="Text Placeholder 4">
            <a:extLst>
              <a:ext uri="{FF2B5EF4-FFF2-40B4-BE49-F238E27FC236}">
                <a16:creationId xmlns:a16="http://schemas.microsoft.com/office/drawing/2014/main" id="{9661EB9F-ACE3-82E7-3557-312A323676CF}"/>
              </a:ext>
            </a:extLst>
          </p:cNvPr>
          <p:cNvSpPr>
            <a:spLocks noGrp="1"/>
          </p:cNvSpPr>
          <p:nvPr>
            <p:ph type="body" sz="quarter" idx="14"/>
          </p:nvPr>
        </p:nvSpPr>
        <p:spPr>
          <a:xfrm>
            <a:off x="7387208" y="2057400"/>
            <a:ext cx="3513582" cy="5486400"/>
          </a:xfrm>
        </p:spPr>
        <p:txBody>
          <a:bodyPr/>
          <a:lstStyle/>
          <a:p>
            <a:pPr lvl="0">
              <a:tabLst>
                <a:tab pos="457200" algn="l"/>
              </a:tabLst>
            </a:pPr>
            <a:r>
              <a:rPr lang="en-US" sz="1800" dirty="0">
                <a:solidFill>
                  <a:schemeClr val="accent2"/>
                </a:solidFill>
                <a:effectLst/>
                <a:latin typeface="IBM Plex Sans" panose="020B0503050203000203" pitchFamily="34" charset="0"/>
                <a:ea typeface="Times New Roman" panose="02020603050405020304" pitchFamily="18" charset="0"/>
                <a:cs typeface="Aptos" panose="020B0004020202020204" pitchFamily="34" charset="0"/>
              </a:rPr>
              <a:t>Introduce digital assistants to increase financial accuracy, scalability, and speed. </a:t>
            </a:r>
            <a:r>
              <a:rPr lang="en-US" sz="1800" dirty="0">
                <a:solidFill>
                  <a:srgbClr val="212121"/>
                </a:solidFill>
                <a:effectLst/>
                <a:ea typeface="Times New Roman" panose="02020603050405020304" pitchFamily="18" charset="0"/>
                <a:cs typeface="Aptos" panose="020B0004020202020204" pitchFamily="34" charset="0"/>
              </a:rPr>
              <a:t>Automate manual processes to reduce the likelihood of human error and streamline the financial analysis that informs business decision-making. For example, in financial planning and analysis, create a generative AI assistant for questions and answers on profit and loss. </a:t>
            </a:r>
            <a:endParaRPr lang="en-IN" sz="1800" dirty="0">
              <a:effectLst/>
              <a:ea typeface="Aptos" panose="020B0004020202020204" pitchFamily="34" charset="0"/>
              <a:cs typeface="Times New Roman" panose="02020603050405020304" pitchFamily="18" charset="0"/>
            </a:endParaRPr>
          </a:p>
        </p:txBody>
      </p:sp>
      <p:sp>
        <p:nvSpPr>
          <p:cNvPr id="6" name="Text Placeholder 5">
            <a:extLst>
              <a:ext uri="{FF2B5EF4-FFF2-40B4-BE49-F238E27FC236}">
                <a16:creationId xmlns:a16="http://schemas.microsoft.com/office/drawing/2014/main" id="{FBA626BB-FDCC-AE13-D076-236EAEF8AA53}"/>
              </a:ext>
            </a:extLst>
          </p:cNvPr>
          <p:cNvSpPr>
            <a:spLocks noGrp="1"/>
          </p:cNvSpPr>
          <p:nvPr>
            <p:ph type="body" sz="quarter" idx="15"/>
          </p:nvPr>
        </p:nvSpPr>
        <p:spPr>
          <a:xfrm>
            <a:off x="10987608" y="2057400"/>
            <a:ext cx="3513600" cy="5486400"/>
          </a:xfrm>
        </p:spPr>
        <p:txBody>
          <a:bodyPr/>
          <a:lstStyle/>
          <a:p>
            <a:pPr lvl="0">
              <a:tabLst>
                <a:tab pos="457200" algn="l"/>
              </a:tabLst>
            </a:pPr>
            <a:r>
              <a:rPr lang="en-US" sz="1800" dirty="0">
                <a:solidFill>
                  <a:schemeClr val="accent2"/>
                </a:solidFill>
                <a:effectLst/>
                <a:latin typeface="IBM Plex Sans" panose="020B0503050203000203" pitchFamily="34" charset="0"/>
                <a:ea typeface="Times New Roman" panose="02020603050405020304" pitchFamily="18" charset="0"/>
                <a:cs typeface="Aptos" panose="020B0004020202020204" pitchFamily="34" charset="0"/>
              </a:rPr>
              <a:t>Embrace at least one finance-specific end-to-end use case. </a:t>
            </a:r>
            <a:r>
              <a:rPr lang="en-US" sz="1800" dirty="0">
                <a:solidFill>
                  <a:srgbClr val="212121"/>
                </a:solidFill>
                <a:effectLst/>
                <a:ea typeface="Times New Roman" panose="02020603050405020304" pitchFamily="18" charset="0"/>
                <a:cs typeface="Aptos" panose="020B0004020202020204" pitchFamily="34" charset="0"/>
              </a:rPr>
              <a:t>For example, in record-to-report, use generative AI to craft and narrate impactful internal management and operational performance reports. In order-to-cash, use generative AI to recover cash by validating customer claims and deductions. </a:t>
            </a:r>
            <a:endParaRPr lang="en-IN" sz="1800" dirty="0">
              <a:effectLst/>
              <a:ea typeface="Aptos" panose="020B0004020202020204" pitchFamily="34" charset="0"/>
              <a:cs typeface="Times New Roman" panose="02020603050405020304" pitchFamily="18" charset="0"/>
            </a:endParaRPr>
          </a:p>
        </p:txBody>
      </p:sp>
      <p:sp>
        <p:nvSpPr>
          <p:cNvPr id="11" name="Text Placeholder 2">
            <a:extLst>
              <a:ext uri="{FF2B5EF4-FFF2-40B4-BE49-F238E27FC236}">
                <a16:creationId xmlns:a16="http://schemas.microsoft.com/office/drawing/2014/main" id="{F3D1B34F-8E48-FD1F-6CBF-4325362E242C}"/>
              </a:ext>
            </a:extLst>
          </p:cNvPr>
          <p:cNvSpPr txBox="1">
            <a:spLocks/>
          </p:cNvSpPr>
          <p:nvPr/>
        </p:nvSpPr>
        <p:spPr>
          <a:xfrm>
            <a:off x="457200" y="2057400"/>
            <a:ext cx="2971800" cy="5486400"/>
          </a:xfrm>
          <a:prstGeom prst="rect">
            <a:avLst/>
          </a:prstGeom>
          <a:ln w="3175">
            <a:noFill/>
          </a:ln>
        </p:spPr>
        <p:txBody>
          <a:bodyPr vert="horz" lIns="0" tIns="18360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6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2800" kern="0" dirty="0">
                <a:solidFill>
                  <a:schemeClr val="accent2"/>
                </a:solidFill>
                <a:ea typeface="Times New Roman" panose="02020603050405020304" pitchFamily="18" charset="0"/>
                <a:cs typeface="Calibri" panose="020F0502020204030204" pitchFamily="34" charset="0"/>
              </a:rPr>
              <a:t>Employ generative AI assistants to execute strategies more effectively.</a:t>
            </a:r>
            <a:endParaRPr lang="en-IN" sz="2800" kern="0" dirty="0">
              <a:solidFill>
                <a:schemeClr val="accent2"/>
              </a:solidFill>
              <a:ea typeface="Calibri" panose="020F0502020204030204" pitchFamily="34" charset="0"/>
              <a:cs typeface="Times New Roman" panose="02020603050405020304" pitchFamily="18" charset="0"/>
            </a:endParaRPr>
          </a:p>
        </p:txBody>
      </p:sp>
      <p:sp>
        <p:nvSpPr>
          <p:cNvPr id="9" name="Text Placeholder 7">
            <a:extLst>
              <a:ext uri="{FF2B5EF4-FFF2-40B4-BE49-F238E27FC236}">
                <a16:creationId xmlns:a16="http://schemas.microsoft.com/office/drawing/2014/main" id="{4C23A08E-46DF-92E3-5113-D35D6AE2D3B5}"/>
              </a:ext>
            </a:extLst>
          </p:cNvPr>
          <p:cNvSpPr txBox="1">
            <a:spLocks/>
          </p:cNvSpPr>
          <p:nvPr/>
        </p:nvSpPr>
        <p:spPr>
          <a:xfrm>
            <a:off x="457199" y="182880"/>
            <a:ext cx="3200393" cy="274319"/>
          </a:xfrm>
          <a:prstGeom prst="rect">
            <a:avLst/>
          </a:prstGeom>
        </p:spPr>
        <p:txBody>
          <a:bodyPr vert="horz" lIns="0" tIns="0" rIns="0" bIns="0" rtlCol="0">
            <a:noAutofit/>
          </a:bodyPr>
          <a:lstStyle>
            <a:lvl1pPr marL="0" indent="0" algn="l" rtl="0" eaLnBrk="1" fontAlgn="base" hangingPunct="1">
              <a:lnSpc>
                <a:spcPct val="100000"/>
              </a:lnSpc>
              <a:spcBef>
                <a:spcPts val="0"/>
              </a:spcBef>
              <a:spcAft>
                <a:spcPts val="1400"/>
              </a:spcAft>
              <a:buClr>
                <a:srgbClr val="001141"/>
              </a:buClr>
              <a:buSzPct val="90000"/>
              <a:buFont typeface="IBM Plex Sans Light" pitchFamily="2" charset="2"/>
              <a:buNone/>
              <a:defRPr sz="1000" b="0" i="0">
                <a:solidFill>
                  <a:srgbClr val="6F6F6F"/>
                </a:solidFill>
                <a:latin typeface="IBM Plex Sans Medm" panose="020B05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800" b="0" i="0" baseline="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kern="0" dirty="0"/>
              <a:t>Decision-making</a:t>
            </a:r>
          </a:p>
        </p:txBody>
      </p:sp>
    </p:spTree>
    <p:extLst>
      <p:ext uri="{BB962C8B-B14F-4D97-AF65-F5344CB8AC3E}">
        <p14:creationId xmlns:p14="http://schemas.microsoft.com/office/powerpoint/2010/main" val="4041361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F57A1B-6B25-DDC0-EF2F-13EA5AE5B8C0}"/>
              </a:ext>
            </a:extLst>
          </p:cNvPr>
          <p:cNvSpPr txBox="1"/>
          <p:nvPr/>
        </p:nvSpPr>
        <p:spPr>
          <a:xfrm>
            <a:off x="9630888" y="4156364"/>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4" name="TextBox 3">
            <a:extLst>
              <a:ext uri="{FF2B5EF4-FFF2-40B4-BE49-F238E27FC236}">
                <a16:creationId xmlns:a16="http://schemas.microsoft.com/office/drawing/2014/main" id="{E8A5A35C-D0F0-8C2E-3DA4-3B7903DEDD8C}"/>
              </a:ext>
            </a:extLst>
          </p:cNvPr>
          <p:cNvSpPr txBox="1"/>
          <p:nvPr/>
        </p:nvSpPr>
        <p:spPr>
          <a:xfrm>
            <a:off x="9452758" y="4168239"/>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graphicFrame>
        <p:nvGraphicFramePr>
          <p:cNvPr id="6" name="Table 6">
            <a:extLst>
              <a:ext uri="{FF2B5EF4-FFF2-40B4-BE49-F238E27FC236}">
                <a16:creationId xmlns:a16="http://schemas.microsoft.com/office/drawing/2014/main" id="{D0F7727B-F9DB-3C29-4AAD-A4328F485F49}"/>
              </a:ext>
            </a:extLst>
          </p:cNvPr>
          <p:cNvGraphicFramePr>
            <a:graphicFrameLocks noGrp="1"/>
          </p:cNvGraphicFramePr>
          <p:nvPr>
            <p:extLst>
              <p:ext uri="{D42A27DB-BD31-4B8C-83A1-F6EECF244321}">
                <p14:modId xmlns:p14="http://schemas.microsoft.com/office/powerpoint/2010/main" val="897492702"/>
              </p:ext>
            </p:extLst>
          </p:nvPr>
        </p:nvGraphicFramePr>
        <p:xfrm>
          <a:off x="7305058" y="2026568"/>
          <a:ext cx="7056784" cy="4902720"/>
        </p:xfrm>
        <a:graphic>
          <a:graphicData uri="http://schemas.openxmlformats.org/drawingml/2006/table">
            <a:tbl>
              <a:tblPr firstRow="1" bandRow="1">
                <a:tableStyleId>{5C22544A-7EE6-4342-B048-85BDC9FD1C3A}</a:tableStyleId>
              </a:tblPr>
              <a:tblGrid>
                <a:gridCol w="2088232">
                  <a:extLst>
                    <a:ext uri="{9D8B030D-6E8A-4147-A177-3AD203B41FA5}">
                      <a16:colId xmlns:a16="http://schemas.microsoft.com/office/drawing/2014/main" val="4284940107"/>
                    </a:ext>
                  </a:extLst>
                </a:gridCol>
                <a:gridCol w="4968552">
                  <a:extLst>
                    <a:ext uri="{9D8B030D-6E8A-4147-A177-3AD203B41FA5}">
                      <a16:colId xmlns:a16="http://schemas.microsoft.com/office/drawing/2014/main" val="4070713648"/>
                    </a:ext>
                  </a:extLst>
                </a:gridCol>
              </a:tblGrid>
              <a:tr h="411063">
                <a:tc gridSpan="2">
                  <a:txBody>
                    <a:bodyPr/>
                    <a:lstStyle/>
                    <a:p>
                      <a:pPr marL="0" marR="0" lvl="0" indent="0" algn="l" defTabSz="1160222" rtl="0" eaLnBrk="1" fontAlgn="auto" latinLnBrk="0" hangingPunct="1">
                        <a:lnSpc>
                          <a:spcPct val="100000"/>
                        </a:lnSpc>
                        <a:spcBef>
                          <a:spcPts val="0"/>
                        </a:spcBef>
                        <a:spcAft>
                          <a:spcPts val="0"/>
                        </a:spcAft>
                        <a:buClrTx/>
                        <a:buSzTx/>
                        <a:buFontTx/>
                        <a:buNone/>
                        <a:tabLst/>
                        <a:defRPr/>
                      </a:pPr>
                      <a:r>
                        <a:rPr lang="en-US" sz="1600" b="1" dirty="0">
                          <a:latin typeface="IBM Plex Sans SmBld" panose="020B0503050203000203" pitchFamily="34" charset="0"/>
                          <a:ea typeface="IBM Plex Sans" charset="0"/>
                          <a:cs typeface="IBM Plex Sans" charset="0"/>
                        </a:rPr>
                        <a:t>Links to additional content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2714490768"/>
                  </a:ext>
                </a:extLst>
              </a:tr>
              <a:tr h="669057">
                <a:tc>
                  <a:txBody>
                    <a:bodyPr/>
                    <a:lstStyle/>
                    <a:p>
                      <a:r>
                        <a:rPr lang="en-US" sz="1400" dirty="0">
                          <a:solidFill>
                            <a:schemeClr val="accent2"/>
                          </a:solidFill>
                          <a:hlinkClick r:id="rId2">
                            <a:extLst>
                              <a:ext uri="{A12FA001-AC4F-418D-AE19-62706E023703}">
                                <ahyp:hlinkClr xmlns:ahyp="http://schemas.microsoft.com/office/drawing/2018/hyperlinkcolor" val="tx"/>
                              </a:ext>
                            </a:extLst>
                          </a:hlinkClick>
                        </a:rPr>
                        <a:t>IBV Main Page</a:t>
                      </a:r>
                      <a:endParaRPr lang="en-US" sz="1400" dirty="0">
                        <a:solidFill>
                          <a:schemeClr val="accent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accent2"/>
                          </a:solidFill>
                          <a:hlinkClick r:id="rId3">
                            <a:extLst>
                              <a:ext uri="{A12FA001-AC4F-418D-AE19-62706E023703}">
                                <ahyp:hlinkClr xmlns:ahyp="http://schemas.microsoft.com/office/drawing/2018/hyperlinkcolor" val="tx"/>
                              </a:ext>
                            </a:extLst>
                          </a:hlinkClick>
                        </a:rPr>
                        <a:t>ibm.com/</a:t>
                      </a:r>
                      <a:r>
                        <a:rPr lang="en-US" sz="1400" dirty="0" err="1">
                          <a:solidFill>
                            <a:schemeClr val="accent2"/>
                          </a:solidFill>
                          <a:hlinkClick r:id="rId3">
                            <a:extLst>
                              <a:ext uri="{A12FA001-AC4F-418D-AE19-62706E023703}">
                                <ahyp:hlinkClr xmlns:ahyp="http://schemas.microsoft.com/office/drawing/2018/hyperlinkcolor" val="tx"/>
                              </a:ext>
                            </a:extLst>
                          </a:hlinkClick>
                        </a:rPr>
                        <a:t>ibv</a:t>
                      </a:r>
                      <a:endParaRPr lang="en-US" sz="1400" dirty="0">
                        <a:solidFill>
                          <a:schemeClr val="accent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43278863"/>
                  </a:ext>
                </a:extLst>
              </a:tr>
              <a:tr h="955650">
                <a:tc>
                  <a:txBody>
                    <a:bodyPr/>
                    <a:lstStyle/>
                    <a:p>
                      <a:r>
                        <a:rPr lang="en-US" sz="1400" dirty="0">
                          <a:solidFill>
                            <a:schemeClr val="accent2"/>
                          </a:solidFill>
                          <a:hlinkClick r:id="rId4">
                            <a:extLst>
                              <a:ext uri="{A12FA001-AC4F-418D-AE19-62706E023703}">
                                <ahyp:hlinkClr xmlns:ahyp="http://schemas.microsoft.com/office/drawing/2018/hyperlinkcolor" val="tx"/>
                              </a:ext>
                            </a:extLst>
                          </a:hlinkClick>
                        </a:rPr>
                        <a:t>The CEOs Guide to Generative AI</a:t>
                      </a:r>
                      <a:endParaRPr lang="en-US" sz="1400" dirty="0">
                        <a:solidFill>
                          <a:schemeClr val="accent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accent2"/>
                          </a:solidFill>
                          <a:hlinkClick r:id="rId4">
                            <a:extLst>
                              <a:ext uri="{A12FA001-AC4F-418D-AE19-62706E023703}">
                                <ahyp:hlinkClr xmlns:ahyp="http://schemas.microsoft.com/office/drawing/2018/hyperlinkcolor" val="tx"/>
                              </a:ext>
                            </a:extLst>
                          </a:hlinkClick>
                        </a:rPr>
                        <a:t>https://</a:t>
                      </a:r>
                      <a:r>
                        <a:rPr lang="en-US" sz="1400" dirty="0" err="1">
                          <a:solidFill>
                            <a:schemeClr val="accent2"/>
                          </a:solidFill>
                          <a:hlinkClick r:id="rId4">
                            <a:extLst>
                              <a:ext uri="{A12FA001-AC4F-418D-AE19-62706E023703}">
                                <ahyp:hlinkClr xmlns:ahyp="http://schemas.microsoft.com/office/drawing/2018/hyperlinkcolor" val="tx"/>
                              </a:ext>
                            </a:extLst>
                          </a:hlinkClick>
                        </a:rPr>
                        <a:t>www.ibm.com</a:t>
                      </a:r>
                      <a:r>
                        <a:rPr lang="en-US" sz="1400" dirty="0">
                          <a:solidFill>
                            <a:schemeClr val="accent2"/>
                          </a:solidFill>
                          <a:hlinkClick r:id="rId4">
                            <a:extLst>
                              <a:ext uri="{A12FA001-AC4F-418D-AE19-62706E023703}">
                                <ahyp:hlinkClr xmlns:ahyp="http://schemas.microsoft.com/office/drawing/2018/hyperlinkcolor" val="tx"/>
                              </a:ext>
                            </a:extLst>
                          </a:hlinkClick>
                        </a:rPr>
                        <a:t>/thought-leadership/institute-business-value/</a:t>
                      </a:r>
                      <a:r>
                        <a:rPr lang="en-US" sz="1400" dirty="0" err="1">
                          <a:solidFill>
                            <a:schemeClr val="accent2"/>
                          </a:solidFill>
                          <a:hlinkClick r:id="rId4">
                            <a:extLst>
                              <a:ext uri="{A12FA001-AC4F-418D-AE19-62706E023703}">
                                <ahyp:hlinkClr xmlns:ahyp="http://schemas.microsoft.com/office/drawing/2018/hyperlinkcolor" val="tx"/>
                              </a:ext>
                            </a:extLst>
                          </a:hlinkClick>
                        </a:rPr>
                        <a:t>en</a:t>
                      </a:r>
                      <a:r>
                        <a:rPr lang="en-US" sz="1400" dirty="0">
                          <a:solidFill>
                            <a:schemeClr val="accent2"/>
                          </a:solidFill>
                          <a:hlinkClick r:id="rId4">
                            <a:extLst>
                              <a:ext uri="{A12FA001-AC4F-418D-AE19-62706E023703}">
                                <ahyp:hlinkClr xmlns:ahyp="http://schemas.microsoft.com/office/drawing/2018/hyperlinkcolor" val="tx"/>
                              </a:ext>
                            </a:extLst>
                          </a:hlinkClick>
                        </a:rPr>
                        <a:t>-us/report/</a:t>
                      </a:r>
                      <a:r>
                        <a:rPr lang="en-US" sz="1400" dirty="0" err="1">
                          <a:solidFill>
                            <a:schemeClr val="accent2"/>
                          </a:solidFill>
                          <a:hlinkClick r:id="rId4">
                            <a:extLst>
                              <a:ext uri="{A12FA001-AC4F-418D-AE19-62706E023703}">
                                <ahyp:hlinkClr xmlns:ahyp="http://schemas.microsoft.com/office/drawing/2018/hyperlinkcolor" val="tx"/>
                              </a:ext>
                            </a:extLst>
                          </a:hlinkClick>
                        </a:rPr>
                        <a:t>ceo</a:t>
                      </a:r>
                      <a:r>
                        <a:rPr lang="en-US" sz="1400" dirty="0">
                          <a:solidFill>
                            <a:schemeClr val="accent2"/>
                          </a:solidFill>
                          <a:hlinkClick r:id="rId4">
                            <a:extLst>
                              <a:ext uri="{A12FA001-AC4F-418D-AE19-62706E023703}">
                                <ahyp:hlinkClr xmlns:ahyp="http://schemas.microsoft.com/office/drawing/2018/hyperlinkcolor" val="tx"/>
                              </a:ext>
                            </a:extLst>
                          </a:hlinkClick>
                        </a:rPr>
                        <a:t>-generative-ai</a:t>
                      </a:r>
                      <a:endParaRPr lang="en-US" sz="1400" dirty="0">
                        <a:solidFill>
                          <a:schemeClr val="accent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95196835"/>
                  </a:ext>
                </a:extLst>
              </a:tr>
              <a:tr h="955650">
                <a:tc>
                  <a:txBody>
                    <a:bodyPr/>
                    <a:lstStyle/>
                    <a:p>
                      <a:r>
                        <a:rPr lang="en-US" sz="1400" dirty="0">
                          <a:solidFill>
                            <a:schemeClr val="accent2"/>
                          </a:solidFill>
                          <a:hlinkClick r:id="rId5">
                            <a:extLst>
                              <a:ext uri="{A12FA001-AC4F-418D-AE19-62706E023703}">
                                <ahyp:hlinkClr xmlns:ahyp="http://schemas.microsoft.com/office/drawing/2018/hyperlinkcolor" val="tx"/>
                              </a:ext>
                            </a:extLst>
                          </a:hlinkClick>
                        </a:rPr>
                        <a:t>Generative AI: The state of the market</a:t>
                      </a:r>
                      <a:endParaRPr lang="en-US" sz="1400" dirty="0">
                        <a:solidFill>
                          <a:schemeClr val="accent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accent2"/>
                          </a:solidFill>
                          <a:hlinkClick r:id="rId5">
                            <a:extLst>
                              <a:ext uri="{A12FA001-AC4F-418D-AE19-62706E023703}">
                                <ahyp:hlinkClr xmlns:ahyp="http://schemas.microsoft.com/office/drawing/2018/hyperlinkcolor" val="tx"/>
                              </a:ext>
                            </a:extLst>
                          </a:hlinkClick>
                        </a:rPr>
                        <a:t>https://</a:t>
                      </a:r>
                      <a:r>
                        <a:rPr lang="en-US" sz="1400" dirty="0" err="1">
                          <a:solidFill>
                            <a:schemeClr val="accent2"/>
                          </a:solidFill>
                          <a:hlinkClick r:id="rId5">
                            <a:extLst>
                              <a:ext uri="{A12FA001-AC4F-418D-AE19-62706E023703}">
                                <ahyp:hlinkClr xmlns:ahyp="http://schemas.microsoft.com/office/drawing/2018/hyperlinkcolor" val="tx"/>
                              </a:ext>
                            </a:extLst>
                          </a:hlinkClick>
                        </a:rPr>
                        <a:t>www.ibm.com</a:t>
                      </a:r>
                      <a:r>
                        <a:rPr lang="en-US" sz="1400" dirty="0">
                          <a:solidFill>
                            <a:schemeClr val="accent2"/>
                          </a:solidFill>
                          <a:hlinkClick r:id="rId5">
                            <a:extLst>
                              <a:ext uri="{A12FA001-AC4F-418D-AE19-62706E023703}">
                                <ahyp:hlinkClr xmlns:ahyp="http://schemas.microsoft.com/office/drawing/2018/hyperlinkcolor" val="tx"/>
                              </a:ext>
                            </a:extLst>
                          </a:hlinkClick>
                        </a:rPr>
                        <a:t>/thought-leadership/institute-business-value/</a:t>
                      </a:r>
                      <a:r>
                        <a:rPr lang="en-US" sz="1400" dirty="0" err="1">
                          <a:solidFill>
                            <a:schemeClr val="accent2"/>
                          </a:solidFill>
                          <a:hlinkClick r:id="rId5">
                            <a:extLst>
                              <a:ext uri="{A12FA001-AC4F-418D-AE19-62706E023703}">
                                <ahyp:hlinkClr xmlns:ahyp="http://schemas.microsoft.com/office/drawing/2018/hyperlinkcolor" val="tx"/>
                              </a:ext>
                            </a:extLst>
                          </a:hlinkClick>
                        </a:rPr>
                        <a:t>en</a:t>
                      </a:r>
                      <a:r>
                        <a:rPr lang="en-US" sz="1400" dirty="0">
                          <a:solidFill>
                            <a:schemeClr val="accent2"/>
                          </a:solidFill>
                          <a:hlinkClick r:id="rId5">
                            <a:extLst>
                              <a:ext uri="{A12FA001-AC4F-418D-AE19-62706E023703}">
                                <ahyp:hlinkClr xmlns:ahyp="http://schemas.microsoft.com/office/drawing/2018/hyperlinkcolor" val="tx"/>
                              </a:ext>
                            </a:extLst>
                          </a:hlinkClick>
                        </a:rPr>
                        <a:t>-us/report/generative-ai-enterprise-priorities</a:t>
                      </a:r>
                      <a:endParaRPr lang="en-US" sz="1400" dirty="0">
                        <a:solidFill>
                          <a:schemeClr val="accent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3340283"/>
                  </a:ext>
                </a:extLst>
              </a:tr>
              <a:tr h="955650">
                <a:tc>
                  <a:txBody>
                    <a:bodyPr/>
                    <a:lstStyle/>
                    <a:p>
                      <a:r>
                        <a:rPr lang="en-US" sz="1400" dirty="0">
                          <a:solidFill>
                            <a:schemeClr val="accent2"/>
                          </a:solidFill>
                          <a:hlinkClick r:id="rId6">
                            <a:extLst>
                              <a:ext uri="{A12FA001-AC4F-418D-AE19-62706E023703}">
                                <ahyp:hlinkClr xmlns:ahyp="http://schemas.microsoft.com/office/drawing/2018/hyperlinkcolor" val="tx"/>
                              </a:ext>
                            </a:extLst>
                          </a:hlinkClick>
                        </a:rPr>
                        <a:t>From cost center to value creator</a:t>
                      </a:r>
                      <a:endParaRPr lang="en-US" sz="1400" dirty="0">
                        <a:solidFill>
                          <a:schemeClr val="accent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accent2"/>
                          </a:solidFill>
                          <a:hlinkClick r:id="rId6">
                            <a:extLst>
                              <a:ext uri="{A12FA001-AC4F-418D-AE19-62706E023703}">
                                <ahyp:hlinkClr xmlns:ahyp="http://schemas.microsoft.com/office/drawing/2018/hyperlinkcolor" val="tx"/>
                              </a:ext>
                            </a:extLst>
                          </a:hlinkClick>
                        </a:rPr>
                        <a:t>https://</a:t>
                      </a:r>
                      <a:r>
                        <a:rPr lang="en-US" sz="1400" dirty="0" err="1">
                          <a:solidFill>
                            <a:schemeClr val="accent2"/>
                          </a:solidFill>
                          <a:hlinkClick r:id="rId6">
                            <a:extLst>
                              <a:ext uri="{A12FA001-AC4F-418D-AE19-62706E023703}">
                                <ahyp:hlinkClr xmlns:ahyp="http://schemas.microsoft.com/office/drawing/2018/hyperlinkcolor" val="tx"/>
                              </a:ext>
                            </a:extLst>
                          </a:hlinkClick>
                        </a:rPr>
                        <a:t>www.ibm.com</a:t>
                      </a:r>
                      <a:r>
                        <a:rPr lang="en-US" sz="1400" dirty="0">
                          <a:solidFill>
                            <a:schemeClr val="accent2"/>
                          </a:solidFill>
                          <a:hlinkClick r:id="rId6">
                            <a:extLst>
                              <a:ext uri="{A12FA001-AC4F-418D-AE19-62706E023703}">
                                <ahyp:hlinkClr xmlns:ahyp="http://schemas.microsoft.com/office/drawing/2018/hyperlinkcolor" val="tx"/>
                              </a:ext>
                            </a:extLst>
                          </a:hlinkClick>
                        </a:rPr>
                        <a:t>/thought-leadership/institute-business-value/</a:t>
                      </a:r>
                      <a:r>
                        <a:rPr lang="en-US" sz="1400" dirty="0" err="1">
                          <a:solidFill>
                            <a:schemeClr val="accent2"/>
                          </a:solidFill>
                          <a:hlinkClick r:id="rId6">
                            <a:extLst>
                              <a:ext uri="{A12FA001-AC4F-418D-AE19-62706E023703}">
                                <ahyp:hlinkClr xmlns:ahyp="http://schemas.microsoft.com/office/drawing/2018/hyperlinkcolor" val="tx"/>
                              </a:ext>
                            </a:extLst>
                          </a:hlinkClick>
                        </a:rPr>
                        <a:t>en</a:t>
                      </a:r>
                      <a:r>
                        <a:rPr lang="en-US" sz="1400" dirty="0">
                          <a:solidFill>
                            <a:schemeClr val="accent2"/>
                          </a:solidFill>
                          <a:hlinkClick r:id="rId6">
                            <a:extLst>
                              <a:ext uri="{A12FA001-AC4F-418D-AE19-62706E023703}">
                                <ahyp:hlinkClr xmlns:ahyp="http://schemas.microsoft.com/office/drawing/2018/hyperlinkcolor" val="tx"/>
                              </a:ext>
                            </a:extLst>
                          </a:hlinkClick>
                        </a:rPr>
                        <a:t>-us/report/</a:t>
                      </a:r>
                      <a:r>
                        <a:rPr lang="en-US" sz="1400" dirty="0" err="1">
                          <a:solidFill>
                            <a:schemeClr val="accent2"/>
                          </a:solidFill>
                          <a:hlinkClick r:id="rId6">
                            <a:extLst>
                              <a:ext uri="{A12FA001-AC4F-418D-AE19-62706E023703}">
                                <ahyp:hlinkClr xmlns:ahyp="http://schemas.microsoft.com/office/drawing/2018/hyperlinkcolor" val="tx"/>
                              </a:ext>
                            </a:extLst>
                          </a:hlinkClick>
                        </a:rPr>
                        <a:t>ceo</a:t>
                      </a:r>
                      <a:r>
                        <a:rPr lang="en-US" sz="1400" dirty="0">
                          <a:solidFill>
                            <a:schemeClr val="accent2"/>
                          </a:solidFill>
                          <a:hlinkClick r:id="rId6">
                            <a:extLst>
                              <a:ext uri="{A12FA001-AC4F-418D-AE19-62706E023703}">
                                <ahyp:hlinkClr xmlns:ahyp="http://schemas.microsoft.com/office/drawing/2018/hyperlinkcolor" val="tx"/>
                              </a:ext>
                            </a:extLst>
                          </a:hlinkClick>
                        </a:rPr>
                        <a:t>-generative-ai/customer-service</a:t>
                      </a:r>
                      <a:endParaRPr lang="en-US" sz="1400" dirty="0">
                        <a:solidFill>
                          <a:schemeClr val="accent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82792458"/>
                  </a:ext>
                </a:extLst>
              </a:tr>
              <a:tr h="955650">
                <a:tc>
                  <a:txBody>
                    <a:bodyPr/>
                    <a:lstStyle/>
                    <a:p>
                      <a:r>
                        <a:rPr lang="en-US" sz="1400" dirty="0">
                          <a:solidFill>
                            <a:schemeClr val="accent2"/>
                          </a:solidFill>
                          <a:hlinkClick r:id="rId7">
                            <a:extLst>
                              <a:ext uri="{A12FA001-AC4F-418D-AE19-62706E023703}">
                                <ahyp:hlinkClr xmlns:ahyp="http://schemas.microsoft.com/office/drawing/2018/hyperlinkcolor" val="tx"/>
                              </a:ext>
                            </a:extLst>
                          </a:hlinkClick>
                        </a:rPr>
                        <a:t>A new frontier for the future of work</a:t>
                      </a:r>
                      <a:endParaRPr lang="en-US" sz="1400" dirty="0">
                        <a:solidFill>
                          <a:schemeClr val="accent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accent2"/>
                          </a:solidFill>
                          <a:hlinkClick r:id="rId7">
                            <a:extLst>
                              <a:ext uri="{A12FA001-AC4F-418D-AE19-62706E023703}">
                                <ahyp:hlinkClr xmlns:ahyp="http://schemas.microsoft.com/office/drawing/2018/hyperlinkcolor" val="tx"/>
                              </a:ext>
                            </a:extLst>
                          </a:hlinkClick>
                        </a:rPr>
                        <a:t>https://</a:t>
                      </a:r>
                      <a:r>
                        <a:rPr lang="en-US" sz="1400" dirty="0" err="1">
                          <a:solidFill>
                            <a:schemeClr val="accent2"/>
                          </a:solidFill>
                          <a:hlinkClick r:id="rId7">
                            <a:extLst>
                              <a:ext uri="{A12FA001-AC4F-418D-AE19-62706E023703}">
                                <ahyp:hlinkClr xmlns:ahyp="http://schemas.microsoft.com/office/drawing/2018/hyperlinkcolor" val="tx"/>
                              </a:ext>
                            </a:extLst>
                          </a:hlinkClick>
                        </a:rPr>
                        <a:t>www.ibm.com</a:t>
                      </a:r>
                      <a:r>
                        <a:rPr lang="en-US" sz="1400" dirty="0">
                          <a:solidFill>
                            <a:schemeClr val="accent2"/>
                          </a:solidFill>
                          <a:hlinkClick r:id="rId7">
                            <a:extLst>
                              <a:ext uri="{A12FA001-AC4F-418D-AE19-62706E023703}">
                                <ahyp:hlinkClr xmlns:ahyp="http://schemas.microsoft.com/office/drawing/2018/hyperlinkcolor" val="tx"/>
                              </a:ext>
                            </a:extLst>
                          </a:hlinkClick>
                        </a:rPr>
                        <a:t>/thought-leadership/institute-business-value/</a:t>
                      </a:r>
                      <a:r>
                        <a:rPr lang="en-US" sz="1400" dirty="0" err="1">
                          <a:solidFill>
                            <a:schemeClr val="accent2"/>
                          </a:solidFill>
                          <a:hlinkClick r:id="rId7">
                            <a:extLst>
                              <a:ext uri="{A12FA001-AC4F-418D-AE19-62706E023703}">
                                <ahyp:hlinkClr xmlns:ahyp="http://schemas.microsoft.com/office/drawing/2018/hyperlinkcolor" val="tx"/>
                              </a:ext>
                            </a:extLst>
                          </a:hlinkClick>
                        </a:rPr>
                        <a:t>en</a:t>
                      </a:r>
                      <a:r>
                        <a:rPr lang="en-US" sz="1400" dirty="0">
                          <a:solidFill>
                            <a:schemeClr val="accent2"/>
                          </a:solidFill>
                          <a:hlinkClick r:id="rId7">
                            <a:extLst>
                              <a:ext uri="{A12FA001-AC4F-418D-AE19-62706E023703}">
                                <ahyp:hlinkClr xmlns:ahyp="http://schemas.microsoft.com/office/drawing/2018/hyperlinkcolor" val="tx"/>
                              </a:ext>
                            </a:extLst>
                          </a:hlinkClick>
                        </a:rPr>
                        <a:t>-us/report/</a:t>
                      </a:r>
                      <a:r>
                        <a:rPr lang="en-US" sz="1400" dirty="0" err="1">
                          <a:solidFill>
                            <a:schemeClr val="accent2"/>
                          </a:solidFill>
                          <a:hlinkClick r:id="rId7">
                            <a:extLst>
                              <a:ext uri="{A12FA001-AC4F-418D-AE19-62706E023703}">
                                <ahyp:hlinkClr xmlns:ahyp="http://schemas.microsoft.com/office/drawing/2018/hyperlinkcolor" val="tx"/>
                              </a:ext>
                            </a:extLst>
                          </a:hlinkClick>
                        </a:rPr>
                        <a:t>ceo</a:t>
                      </a:r>
                      <a:r>
                        <a:rPr lang="en-US" sz="1400" dirty="0">
                          <a:solidFill>
                            <a:schemeClr val="accent2"/>
                          </a:solidFill>
                          <a:hlinkClick r:id="rId7">
                            <a:extLst>
                              <a:ext uri="{A12FA001-AC4F-418D-AE19-62706E023703}">
                                <ahyp:hlinkClr xmlns:ahyp="http://schemas.microsoft.com/office/drawing/2018/hyperlinkcolor" val="tx"/>
                              </a:ext>
                            </a:extLst>
                          </a:hlinkClick>
                        </a:rPr>
                        <a:t>-generative-ai/talent-skills</a:t>
                      </a:r>
                      <a:endParaRPr lang="en-US" sz="1400" dirty="0">
                        <a:solidFill>
                          <a:schemeClr val="accent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237127875"/>
                  </a:ext>
                </a:extLst>
              </a:tr>
            </a:tbl>
          </a:graphicData>
        </a:graphic>
      </p:graphicFrame>
      <p:pic>
        <p:nvPicPr>
          <p:cNvPr id="9" name="Picture 8">
            <a:extLst>
              <a:ext uri="{FF2B5EF4-FFF2-40B4-BE49-F238E27FC236}">
                <a16:creationId xmlns:a16="http://schemas.microsoft.com/office/drawing/2014/main" id="{4D4FE355-3D95-B646-681E-4E8BB8588664}"/>
              </a:ext>
            </a:extLst>
          </p:cNvPr>
          <p:cNvPicPr>
            <a:picLocks noChangeAspect="1"/>
          </p:cNvPicPr>
          <p:nvPr/>
        </p:nvPicPr>
        <p:blipFill>
          <a:blip r:embed="rId8"/>
          <a:stretch>
            <a:fillRect/>
          </a:stretch>
        </p:blipFill>
        <p:spPr>
          <a:xfrm>
            <a:off x="1266528" y="1537689"/>
            <a:ext cx="5112568" cy="5751639"/>
          </a:xfrm>
          <a:prstGeom prst="rect">
            <a:avLst/>
          </a:prstGeom>
        </p:spPr>
      </p:pic>
    </p:spTree>
    <p:extLst>
      <p:ext uri="{BB962C8B-B14F-4D97-AF65-F5344CB8AC3E}">
        <p14:creationId xmlns:p14="http://schemas.microsoft.com/office/powerpoint/2010/main" val="18668157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0064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p:cNvSpPr>
            <a:spLocks noGrp="1"/>
          </p:cNvSpPr>
          <p:nvPr>
            <p:ph idx="16"/>
          </p:nvPr>
        </p:nvSpPr>
        <p:spPr/>
        <p:txBody>
          <a:bodyPr/>
          <a:lstStyle/>
          <a:p>
            <a:endParaRPr lang="en-US" sz="2000" dirty="0">
              <a:solidFill>
                <a:srgbClr val="001141"/>
              </a:solidFill>
              <a:ea typeface="IBM Plex Sans" charset="0"/>
              <a:cs typeface="IBM Plex Sans" charset="0"/>
            </a:endParaRPr>
          </a:p>
          <a:p>
            <a:endParaRPr lang="en-US" sz="2000" dirty="0">
              <a:solidFill>
                <a:srgbClr val="001141"/>
              </a:solidFill>
              <a:ea typeface="IBM Plex Sans" charset="0"/>
              <a:cs typeface="IBM Plex Sans" charset="0"/>
            </a:endParaRPr>
          </a:p>
          <a:p>
            <a:r>
              <a:rPr lang="en-US" sz="2000" dirty="0">
                <a:solidFill>
                  <a:srgbClr val="001141"/>
                </a:solidFill>
                <a:ea typeface="IBM Plex Sans" charset="0"/>
                <a:cs typeface="IBM Plex Sans" charset="0"/>
              </a:rPr>
              <a:t>of finance organizations have embraced generative AI</a:t>
            </a:r>
            <a:endParaRPr lang="en-US" sz="2000" dirty="0"/>
          </a:p>
        </p:txBody>
      </p:sp>
      <p:sp>
        <p:nvSpPr>
          <p:cNvPr id="24" name="Content Placeholder 23"/>
          <p:cNvSpPr>
            <a:spLocks noGrp="1"/>
          </p:cNvSpPr>
          <p:nvPr>
            <p:ph idx="15"/>
          </p:nvPr>
        </p:nvSpPr>
        <p:spPr/>
        <p:txBody>
          <a:bodyPr/>
          <a:lstStyle/>
          <a:p>
            <a:endParaRPr lang="en-US" sz="2000" dirty="0">
              <a:solidFill>
                <a:srgbClr val="001141"/>
              </a:solidFill>
              <a:ea typeface="IBM Plex Sans" charset="0"/>
              <a:cs typeface="IBM Plex Sans" charset="0"/>
            </a:endParaRPr>
          </a:p>
          <a:p>
            <a:endParaRPr lang="en-US" sz="2000" dirty="0">
              <a:solidFill>
                <a:srgbClr val="001141"/>
              </a:solidFill>
              <a:ea typeface="IBM Plex Sans" charset="0"/>
              <a:cs typeface="IBM Plex Sans" charset="0"/>
            </a:endParaRPr>
          </a:p>
          <a:p>
            <a:r>
              <a:rPr lang="en-US" sz="2000" dirty="0">
                <a:solidFill>
                  <a:srgbClr val="001141"/>
                </a:solidFill>
                <a:ea typeface="IBM Plex Sans" charset="0"/>
                <a:cs typeface="IBM Plex Sans" charset="0"/>
              </a:rPr>
              <a:t>finance organizations have optimized traditional AI technologies</a:t>
            </a:r>
            <a:endParaRPr lang="en-US" sz="2000" kern="0" baseline="30000" dirty="0">
              <a:solidFill>
                <a:srgbClr val="001141"/>
              </a:solidFill>
              <a:ea typeface="IBM Plex Sans" charset="0"/>
              <a:cs typeface="IBM Plex Sans" charset="0"/>
            </a:endParaRPr>
          </a:p>
        </p:txBody>
      </p:sp>
      <p:sp>
        <p:nvSpPr>
          <p:cNvPr id="26" name="Content Placeholder 25"/>
          <p:cNvSpPr>
            <a:spLocks noGrp="1"/>
          </p:cNvSpPr>
          <p:nvPr>
            <p:ph idx="17"/>
          </p:nvPr>
        </p:nvSpPr>
        <p:spPr/>
        <p:txBody>
          <a:bodyPr/>
          <a:lstStyle/>
          <a:p>
            <a:endParaRPr lang="en-US" sz="2000" dirty="0">
              <a:solidFill>
                <a:srgbClr val="001141"/>
              </a:solidFill>
              <a:ea typeface="IBM Plex Sans" charset="0"/>
              <a:cs typeface="IBM Plex Sans" charset="0"/>
            </a:endParaRPr>
          </a:p>
          <a:p>
            <a:endParaRPr lang="en-US" sz="2000" dirty="0">
              <a:solidFill>
                <a:srgbClr val="001141"/>
              </a:solidFill>
              <a:ea typeface="IBM Plex Sans" charset="0"/>
              <a:cs typeface="IBM Plex Sans" charset="0"/>
            </a:endParaRPr>
          </a:p>
          <a:p>
            <a:r>
              <a:rPr lang="en-US" sz="2000" dirty="0">
                <a:solidFill>
                  <a:srgbClr val="001141"/>
                </a:solidFill>
                <a:ea typeface="IBM Plex Sans" charset="0"/>
                <a:cs typeface="IBM Plex Sans" charset="0"/>
              </a:rPr>
              <a:t>of finance organizations have not even begun the AI journey</a:t>
            </a:r>
            <a:endParaRPr lang="en-US" sz="2000" dirty="0"/>
          </a:p>
        </p:txBody>
      </p:sp>
      <p:sp>
        <p:nvSpPr>
          <p:cNvPr id="8" name="Title 7"/>
          <p:cNvSpPr>
            <a:spLocks noGrp="1"/>
          </p:cNvSpPr>
          <p:nvPr>
            <p:ph type="title"/>
          </p:nvPr>
        </p:nvSpPr>
        <p:spPr/>
        <p:txBody>
          <a:bodyPr/>
          <a:lstStyle/>
          <a:p>
            <a:r>
              <a:rPr lang="en-US" sz="3200" dirty="0">
                <a:solidFill>
                  <a:schemeClr val="accent2"/>
                </a:solidFill>
                <a:latin typeface="IBM Plex Sans Light" panose="020B0403050203000203" pitchFamily="34" charset="0"/>
              </a:rPr>
              <a:t>Unlock your finance team’s analytical prowess</a:t>
            </a:r>
          </a:p>
        </p:txBody>
      </p:sp>
      <p:sp>
        <p:nvSpPr>
          <p:cNvPr id="17" name="Text Placeholder 16">
            <a:extLst>
              <a:ext uri="{FF2B5EF4-FFF2-40B4-BE49-F238E27FC236}">
                <a16:creationId xmlns:a16="http://schemas.microsoft.com/office/drawing/2014/main" id="{DF3058C1-1C5A-9983-15F1-1D39B04FFA3E}"/>
              </a:ext>
            </a:extLst>
          </p:cNvPr>
          <p:cNvSpPr>
            <a:spLocks noGrp="1"/>
          </p:cNvSpPr>
          <p:nvPr>
            <p:ph type="body" sz="quarter" idx="20"/>
          </p:nvPr>
        </p:nvSpPr>
        <p:spPr/>
        <p:txBody>
          <a:bodyPr/>
          <a:lstStyle/>
          <a:p>
            <a:r>
              <a:rPr lang="en-US" sz="1800" dirty="0"/>
              <a:t>Generative AI can help CFOs navigate a complex risk landscape, make investment decisions more confidently, improve productivity, drive cost take-out, increase forecasting accuracy, and create new business value. But, at least for now, AI adoption in finance remains low.</a:t>
            </a:r>
          </a:p>
          <a:p>
            <a:endParaRPr lang="en-US" sz="2400" dirty="0"/>
          </a:p>
        </p:txBody>
      </p:sp>
      <p:sp>
        <p:nvSpPr>
          <p:cNvPr id="5" name="Title 2">
            <a:extLst>
              <a:ext uri="{FF2B5EF4-FFF2-40B4-BE49-F238E27FC236}">
                <a16:creationId xmlns:a16="http://schemas.microsoft.com/office/drawing/2014/main" id="{E8650FA0-7947-CCFF-3B08-E3DE02EDA493}"/>
              </a:ext>
            </a:extLst>
          </p:cNvPr>
          <p:cNvSpPr txBox="1">
            <a:spLocks/>
          </p:cNvSpPr>
          <p:nvPr/>
        </p:nvSpPr>
        <p:spPr>
          <a:xfrm>
            <a:off x="7460786" y="4725085"/>
            <a:ext cx="3193779" cy="829875"/>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lvl="0">
              <a:lnSpc>
                <a:spcPts val="7200"/>
              </a:lnSpc>
              <a:defRPr/>
            </a:pPr>
            <a:r>
              <a:rPr lang="en-US" sz="6000" b="0" dirty="0">
                <a:solidFill>
                  <a:schemeClr val="accent2"/>
                </a:solidFill>
                <a:latin typeface="IBM Plex Sans ExtLt" panose="020B0303050203000203" pitchFamily="34" charset="0"/>
                <a:ea typeface="IBM Plex Sans" charset="0"/>
                <a:cs typeface="IBM Plex Sans" charset="0"/>
              </a:rPr>
              <a:t>1 in 10</a:t>
            </a:r>
            <a:endParaRPr kumimoji="0" lang="en-US" sz="6000" b="0" u="none" strike="noStrike" kern="1200" cap="none" spc="0" normalizeH="0" baseline="0" noProof="0" dirty="0">
              <a:ln>
                <a:noFill/>
              </a:ln>
              <a:solidFill>
                <a:schemeClr val="accent2"/>
              </a:solidFill>
              <a:effectLst/>
              <a:uLnTx/>
              <a:uFillTx/>
              <a:latin typeface="IBM Plex Sans ExtLt" panose="020B0303050203000203" pitchFamily="34" charset="0"/>
              <a:ea typeface="IBM Plex Sans" charset="0"/>
              <a:cs typeface="IBM Plex Sans" charset="0"/>
            </a:endParaRPr>
          </a:p>
        </p:txBody>
      </p:sp>
      <p:sp>
        <p:nvSpPr>
          <p:cNvPr id="6" name="Title 2">
            <a:extLst>
              <a:ext uri="{FF2B5EF4-FFF2-40B4-BE49-F238E27FC236}">
                <a16:creationId xmlns:a16="http://schemas.microsoft.com/office/drawing/2014/main" id="{A7119EC6-A639-0F70-1C07-AD8614029B18}"/>
              </a:ext>
            </a:extLst>
          </p:cNvPr>
          <p:cNvSpPr txBox="1">
            <a:spLocks/>
          </p:cNvSpPr>
          <p:nvPr/>
        </p:nvSpPr>
        <p:spPr>
          <a:xfrm>
            <a:off x="3907204" y="4786848"/>
            <a:ext cx="3090672" cy="768112"/>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lvl="0">
              <a:lnSpc>
                <a:spcPts val="7200"/>
              </a:lnSpc>
              <a:defRPr/>
            </a:pPr>
            <a:r>
              <a:rPr lang="en-US" sz="6000" b="0" dirty="0">
                <a:solidFill>
                  <a:schemeClr val="accent2"/>
                </a:solidFill>
                <a:latin typeface="IBM Plex Sans ExtLt" panose="020B0303050203000203" pitchFamily="34" charset="0"/>
                <a:ea typeface="IBM Plex Sans" charset="0"/>
                <a:cs typeface="IBM Plex Sans" charset="0"/>
              </a:rPr>
              <a:t>50%</a:t>
            </a:r>
            <a:endParaRPr kumimoji="0" lang="en-US" sz="6000" b="0" u="none" strike="noStrike" kern="1200" cap="none" spc="0" normalizeH="0" baseline="0" noProof="0" dirty="0">
              <a:ln>
                <a:noFill/>
              </a:ln>
              <a:solidFill>
                <a:schemeClr val="accent2"/>
              </a:solidFill>
              <a:effectLst/>
              <a:uLnTx/>
              <a:uFillTx/>
              <a:latin typeface="IBM Plex Sans ExtLt" panose="020B0303050203000203" pitchFamily="34" charset="0"/>
              <a:ea typeface="IBM Plex Sans" charset="0"/>
              <a:cs typeface="IBM Plex Sans" charset="0"/>
            </a:endParaRPr>
          </a:p>
        </p:txBody>
      </p:sp>
      <p:sp>
        <p:nvSpPr>
          <p:cNvPr id="7" name="Title 2">
            <a:extLst>
              <a:ext uri="{FF2B5EF4-FFF2-40B4-BE49-F238E27FC236}">
                <a16:creationId xmlns:a16="http://schemas.microsoft.com/office/drawing/2014/main" id="{5DEF7D8D-9166-B897-25C5-C88A8C969B07}"/>
              </a:ext>
            </a:extLst>
          </p:cNvPr>
          <p:cNvSpPr txBox="1">
            <a:spLocks/>
          </p:cNvSpPr>
          <p:nvPr/>
        </p:nvSpPr>
        <p:spPr>
          <a:xfrm>
            <a:off x="11158728" y="4786848"/>
            <a:ext cx="3090672" cy="84012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buClrTx/>
              <a:buSzTx/>
              <a:buFontTx/>
              <a:buNone/>
              <a:tabLst/>
              <a:defRPr/>
            </a:pPr>
            <a:r>
              <a:rPr lang="en-US" sz="6000" b="0" dirty="0">
                <a:solidFill>
                  <a:schemeClr val="accent2"/>
                </a:solidFill>
                <a:latin typeface="IBM Plex Sans ExtLt" panose="020B0303050203000203" pitchFamily="34" charset="0"/>
                <a:ea typeface="IBM Plex Sans" charset="0"/>
                <a:cs typeface="IBM Plex Sans" charset="0"/>
              </a:rPr>
              <a:t>2</a:t>
            </a:r>
            <a:r>
              <a:rPr kumimoji="0" lang="en-US" sz="6000" b="0" u="none" strike="noStrike" kern="1200" cap="none" spc="0" normalizeH="0" baseline="0" noProof="0" dirty="0">
                <a:ln>
                  <a:noFill/>
                </a:ln>
                <a:solidFill>
                  <a:schemeClr val="accent2"/>
                </a:solidFill>
                <a:effectLst/>
                <a:uLnTx/>
                <a:uFillTx/>
                <a:latin typeface="IBM Plex Sans ExtLt" panose="020B0303050203000203" pitchFamily="34" charset="0"/>
                <a:ea typeface="IBM Plex Sans" charset="0"/>
                <a:cs typeface="IBM Plex Sans" charset="0"/>
              </a:rPr>
              <a:t>%</a:t>
            </a:r>
          </a:p>
        </p:txBody>
      </p:sp>
      <p:sp>
        <p:nvSpPr>
          <p:cNvPr id="9" name="TextBox 8">
            <a:extLst>
              <a:ext uri="{FF2B5EF4-FFF2-40B4-BE49-F238E27FC236}">
                <a16:creationId xmlns:a16="http://schemas.microsoft.com/office/drawing/2014/main" id="{2DC6EB9E-4545-4D9C-D781-82DEE56007AE}"/>
              </a:ext>
            </a:extLst>
          </p:cNvPr>
          <p:cNvSpPr txBox="1"/>
          <p:nvPr/>
        </p:nvSpPr>
        <p:spPr>
          <a:xfrm>
            <a:off x="3973951" y="4618856"/>
            <a:ext cx="1368152" cy="255198"/>
          </a:xfrm>
          <a:prstGeom prst="rect">
            <a:avLst/>
          </a:prstGeom>
          <a:noFill/>
        </p:spPr>
        <p:txBody>
          <a:bodyPr wrap="square" lIns="0" tIns="0" rIns="0" bIns="0" rtlCol="0">
            <a:spAutoFit/>
          </a:bodyPr>
          <a:lstStyle/>
          <a:p>
            <a:pPr algn="l">
              <a:lnSpc>
                <a:spcPct val="110000"/>
              </a:lnSpc>
              <a:spcBef>
                <a:spcPts val="1800"/>
              </a:spcBef>
            </a:pPr>
            <a:r>
              <a:rPr lang="en-US" sz="1600" i="1" dirty="0">
                <a:solidFill>
                  <a:schemeClr val="accent2"/>
                </a:solidFill>
                <a:latin typeface="+mn-lt"/>
                <a:ea typeface="IBM Plex Sans" charset="0"/>
                <a:cs typeface="IBM Plex Sans" charset="0"/>
              </a:rPr>
              <a:t>As many as</a:t>
            </a:r>
          </a:p>
        </p:txBody>
      </p:sp>
      <p:sp>
        <p:nvSpPr>
          <p:cNvPr id="10" name="TextBox 9">
            <a:extLst>
              <a:ext uri="{FF2B5EF4-FFF2-40B4-BE49-F238E27FC236}">
                <a16:creationId xmlns:a16="http://schemas.microsoft.com/office/drawing/2014/main" id="{9615A086-2ACF-E584-4FF8-791B791EED5F}"/>
              </a:ext>
            </a:extLst>
          </p:cNvPr>
          <p:cNvSpPr txBox="1"/>
          <p:nvPr/>
        </p:nvSpPr>
        <p:spPr>
          <a:xfrm>
            <a:off x="7564804" y="4597485"/>
            <a:ext cx="1368152" cy="255198"/>
          </a:xfrm>
          <a:prstGeom prst="rect">
            <a:avLst/>
          </a:prstGeom>
          <a:noFill/>
        </p:spPr>
        <p:txBody>
          <a:bodyPr wrap="square" lIns="0" tIns="0" rIns="0" bIns="0" rtlCol="0">
            <a:spAutoFit/>
          </a:bodyPr>
          <a:lstStyle/>
          <a:p>
            <a:pPr algn="l">
              <a:lnSpc>
                <a:spcPct val="110000"/>
              </a:lnSpc>
              <a:spcBef>
                <a:spcPts val="1800"/>
              </a:spcBef>
            </a:pPr>
            <a:r>
              <a:rPr lang="en-US" sz="1600" i="1" dirty="0">
                <a:solidFill>
                  <a:schemeClr val="accent2"/>
                </a:solidFill>
                <a:latin typeface="+mn-lt"/>
                <a:ea typeface="IBM Plex Sans" charset="0"/>
                <a:cs typeface="IBM Plex Sans" charset="0"/>
              </a:rPr>
              <a:t>Just</a:t>
            </a:r>
          </a:p>
        </p:txBody>
      </p:sp>
      <p:sp>
        <p:nvSpPr>
          <p:cNvPr id="11" name="TextBox 10">
            <a:extLst>
              <a:ext uri="{FF2B5EF4-FFF2-40B4-BE49-F238E27FC236}">
                <a16:creationId xmlns:a16="http://schemas.microsoft.com/office/drawing/2014/main" id="{8F57B215-24AE-360E-273A-68B6D9044741}"/>
              </a:ext>
            </a:extLst>
          </p:cNvPr>
          <p:cNvSpPr txBox="1"/>
          <p:nvPr/>
        </p:nvSpPr>
        <p:spPr>
          <a:xfrm>
            <a:off x="11196879" y="4618856"/>
            <a:ext cx="1368152" cy="255198"/>
          </a:xfrm>
          <a:prstGeom prst="rect">
            <a:avLst/>
          </a:prstGeom>
          <a:noFill/>
        </p:spPr>
        <p:txBody>
          <a:bodyPr wrap="square" lIns="0" tIns="0" rIns="0" bIns="0" rtlCol="0">
            <a:spAutoFit/>
          </a:bodyPr>
          <a:lstStyle/>
          <a:p>
            <a:pPr algn="l">
              <a:lnSpc>
                <a:spcPct val="110000"/>
              </a:lnSpc>
              <a:spcBef>
                <a:spcPts val="1800"/>
              </a:spcBef>
            </a:pPr>
            <a:r>
              <a:rPr lang="en-US" sz="1600" i="1" dirty="0">
                <a:solidFill>
                  <a:schemeClr val="accent2"/>
                </a:solidFill>
                <a:latin typeface="+mn-lt"/>
                <a:ea typeface="IBM Plex Sans" charset="0"/>
                <a:cs typeface="IBM Plex Sans" charset="0"/>
              </a:rPr>
              <a:t>Only</a:t>
            </a:r>
          </a:p>
        </p:txBody>
      </p:sp>
      <p:sp>
        <p:nvSpPr>
          <p:cNvPr id="3" name="Picture Placeholder 2">
            <a:extLst>
              <a:ext uri="{FF2B5EF4-FFF2-40B4-BE49-F238E27FC236}">
                <a16:creationId xmlns:a16="http://schemas.microsoft.com/office/drawing/2014/main" id="{57516FFE-7414-CD2D-9E59-5C7AD9E27E46}"/>
              </a:ext>
            </a:extLst>
          </p:cNvPr>
          <p:cNvSpPr>
            <a:spLocks noGrp="1"/>
          </p:cNvSpPr>
          <p:nvPr>
            <p:ph type="pic" idx="1"/>
          </p:nvPr>
        </p:nvSpPr>
        <p:spPr/>
        <p:txBody>
          <a:bodyPr/>
          <a:lstStyle/>
          <a:p>
            <a:endParaRPr lang="en-US"/>
          </a:p>
        </p:txBody>
      </p:sp>
      <p:pic>
        <p:nvPicPr>
          <p:cNvPr id="4" name="Picture 3" descr="A group of people waiting for a train&#10;&#10;Description automatically generated with medium confidence">
            <a:extLst>
              <a:ext uri="{FF2B5EF4-FFF2-40B4-BE49-F238E27FC236}">
                <a16:creationId xmlns:a16="http://schemas.microsoft.com/office/drawing/2014/main" id="{DB697EBE-2447-FE60-A4CD-8A21F3CC5957}"/>
              </a:ext>
            </a:extLst>
          </p:cNvPr>
          <p:cNvPicPr>
            <a:picLocks noChangeAspect="1"/>
          </p:cNvPicPr>
          <p:nvPr/>
        </p:nvPicPr>
        <p:blipFill rotWithShape="1">
          <a:blip r:embed="rId3"/>
          <a:srcRect t="26566" b="17195"/>
          <a:stretch/>
        </p:blipFill>
        <p:spPr>
          <a:xfrm>
            <a:off x="3655654" y="0"/>
            <a:ext cx="10973773" cy="4114800"/>
          </a:xfrm>
          <a:prstGeom prst="rect">
            <a:avLst/>
          </a:prstGeom>
        </p:spPr>
      </p:pic>
    </p:spTree>
    <p:extLst>
      <p:ext uri="{BB962C8B-B14F-4D97-AF65-F5344CB8AC3E}">
        <p14:creationId xmlns:p14="http://schemas.microsoft.com/office/powerpoint/2010/main" val="2676797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close-up of a computer screen&#10;&#10;Description automatically generated">
            <a:extLst>
              <a:ext uri="{FF2B5EF4-FFF2-40B4-BE49-F238E27FC236}">
                <a16:creationId xmlns:a16="http://schemas.microsoft.com/office/drawing/2014/main" id="{CF914D51-258E-1583-63E6-7CF9E2A83F3A}"/>
              </a:ext>
            </a:extLst>
          </p:cNvPr>
          <p:cNvPicPr>
            <a:picLocks noGrp="1" noChangeAspect="1"/>
          </p:cNvPicPr>
          <p:nvPr>
            <p:ph type="pic" sz="quarter" idx="10"/>
          </p:nvPr>
        </p:nvPicPr>
        <p:blipFill>
          <a:blip r:embed="rId2"/>
          <a:srcRect l="22" r="22"/>
          <a:stretch>
            <a:fillRect/>
          </a:stretch>
        </p:blipFill>
        <p:spPr/>
      </p:pic>
      <p:sp>
        <p:nvSpPr>
          <p:cNvPr id="3" name="Title 2">
            <a:extLst>
              <a:ext uri="{FF2B5EF4-FFF2-40B4-BE49-F238E27FC236}">
                <a16:creationId xmlns:a16="http://schemas.microsoft.com/office/drawing/2014/main" id="{D5F5788C-2859-C73C-FF9F-A239B0BB9BAA}"/>
              </a:ext>
            </a:extLst>
          </p:cNvPr>
          <p:cNvSpPr>
            <a:spLocks noGrp="1"/>
          </p:cNvSpPr>
          <p:nvPr>
            <p:ph type="title"/>
          </p:nvPr>
        </p:nvSpPr>
        <p:spPr/>
        <p:txBody>
          <a:bodyPr/>
          <a:lstStyle/>
          <a:p>
            <a:r>
              <a:rPr kumimoji="0" lang="en-US" sz="4800" b="0" i="0" u="none" strike="noStrike" kern="0" cap="none" spc="0" normalizeH="0" baseline="0" noProof="0" dirty="0">
                <a:ln>
                  <a:noFill/>
                </a:ln>
                <a:solidFill>
                  <a:schemeClr val="accent2"/>
                </a:solidFill>
                <a:effectLst/>
                <a:uLnTx/>
                <a:uFillTx/>
                <a:latin typeface="IBM Plex Sans Light" panose="020B0403050203000203" pitchFamily="34" charset="0"/>
                <a:ea typeface="IBM Plex Sans" charset="0"/>
                <a:cs typeface="IBM Plex Sans" charset="0"/>
              </a:rPr>
              <a:t>Finance</a:t>
            </a:r>
            <a:br>
              <a:rPr kumimoji="0" lang="en-US" sz="5400" b="0" i="0" u="none" strike="noStrike" kern="0" cap="none" spc="0" normalizeH="0" baseline="0" noProof="0" dirty="0">
                <a:ln>
                  <a:noFill/>
                </a:ln>
                <a:solidFill>
                  <a:schemeClr val="accent2"/>
                </a:solidFill>
                <a:effectLst/>
                <a:uLnTx/>
                <a:uFillTx/>
                <a:latin typeface="IBM Plex Sans Light" panose="020B0403050203000203" pitchFamily="34" charset="0"/>
                <a:ea typeface="IBM Plex Sans" charset="0"/>
                <a:cs typeface="IBM Plex Sans" charset="0"/>
              </a:rPr>
            </a:br>
            <a:br>
              <a:rPr kumimoji="0" lang="en-US" sz="5400" b="0" i="0" u="none" strike="noStrike" kern="0" cap="none" spc="0" normalizeH="0" baseline="0" noProof="0" dirty="0">
                <a:ln>
                  <a:noFill/>
                </a:ln>
                <a:solidFill>
                  <a:schemeClr val="accent2"/>
                </a:solidFill>
                <a:effectLst/>
                <a:uLnTx/>
                <a:uFillTx/>
                <a:latin typeface="IBM Plex Sans Light" panose="020B0403050203000203" pitchFamily="34" charset="0"/>
                <a:ea typeface="IBM Plex Sans" charset="0"/>
                <a:cs typeface="IBM Plex Sans" charset="0"/>
              </a:rPr>
            </a:br>
            <a:r>
              <a:rPr kumimoji="0" lang="en-US" sz="3200" b="1" i="0" u="none" strike="noStrike" kern="0" cap="none" spc="0" normalizeH="0" baseline="0" noProof="0" dirty="0">
                <a:ln>
                  <a:noFill/>
                </a:ln>
                <a:solidFill>
                  <a:srgbClr val="A56EFE"/>
                </a:solidFill>
                <a:effectLst/>
                <a:uLnTx/>
                <a:uFillTx/>
                <a:latin typeface="IBM Plex Sans Light" panose="020B0403050203000203" pitchFamily="34" charset="0"/>
                <a:ea typeface="IBM Plex Sans" charset="0"/>
                <a:cs typeface="IBM Plex Sans" charset="0"/>
              </a:rPr>
              <a:t>Finance is primed for a generative AI revolution</a:t>
            </a:r>
            <a:endParaRPr lang="en-US" dirty="0">
              <a:solidFill>
                <a:srgbClr val="A56EFE"/>
              </a:solidFill>
            </a:endParaRPr>
          </a:p>
        </p:txBody>
      </p:sp>
      <p:graphicFrame>
        <p:nvGraphicFramePr>
          <p:cNvPr id="7" name="Table 4">
            <a:extLst>
              <a:ext uri="{FF2B5EF4-FFF2-40B4-BE49-F238E27FC236}">
                <a16:creationId xmlns:a16="http://schemas.microsoft.com/office/drawing/2014/main" id="{1EC3BBCA-52B0-4FCF-5697-5E7CC772CC67}"/>
              </a:ext>
            </a:extLst>
          </p:cNvPr>
          <p:cNvGraphicFramePr>
            <a:graphicFrameLocks noGrp="1"/>
          </p:cNvGraphicFramePr>
          <p:nvPr>
            <p:extLst>
              <p:ext uri="{D42A27DB-BD31-4B8C-83A1-F6EECF244321}">
                <p14:modId xmlns:p14="http://schemas.microsoft.com/office/powerpoint/2010/main" val="3342286122"/>
              </p:ext>
            </p:extLst>
          </p:nvPr>
        </p:nvGraphicFramePr>
        <p:xfrm>
          <a:off x="457201" y="3445593"/>
          <a:ext cx="6629400" cy="3984239"/>
        </p:xfrm>
        <a:graphic>
          <a:graphicData uri="http://schemas.openxmlformats.org/drawingml/2006/table">
            <a:tbl>
              <a:tblPr firstRow="1" bandRow="1">
                <a:tableStyleId>{5C22544A-7EE6-4342-B048-85BDC9FD1C3A}</a:tableStyleId>
              </a:tblPr>
              <a:tblGrid>
                <a:gridCol w="1657350">
                  <a:extLst>
                    <a:ext uri="{9D8B030D-6E8A-4147-A177-3AD203B41FA5}">
                      <a16:colId xmlns:a16="http://schemas.microsoft.com/office/drawing/2014/main" val="1240933773"/>
                    </a:ext>
                  </a:extLst>
                </a:gridCol>
                <a:gridCol w="1657350">
                  <a:extLst>
                    <a:ext uri="{9D8B030D-6E8A-4147-A177-3AD203B41FA5}">
                      <a16:colId xmlns:a16="http://schemas.microsoft.com/office/drawing/2014/main" val="389798085"/>
                    </a:ext>
                  </a:extLst>
                </a:gridCol>
                <a:gridCol w="1657350">
                  <a:extLst>
                    <a:ext uri="{9D8B030D-6E8A-4147-A177-3AD203B41FA5}">
                      <a16:colId xmlns:a16="http://schemas.microsoft.com/office/drawing/2014/main" val="3628640359"/>
                    </a:ext>
                  </a:extLst>
                </a:gridCol>
                <a:gridCol w="1657350">
                  <a:extLst>
                    <a:ext uri="{9D8B030D-6E8A-4147-A177-3AD203B41FA5}">
                      <a16:colId xmlns:a16="http://schemas.microsoft.com/office/drawing/2014/main" val="853860778"/>
                    </a:ext>
                  </a:extLst>
                </a:gridCol>
              </a:tblGrid>
              <a:tr h="465225">
                <a:tc>
                  <a:txBody>
                    <a:bodyPr/>
                    <a:lstStyle/>
                    <a:p>
                      <a:endParaRPr lang="en-US" sz="1800" dirty="0">
                        <a:solidFill>
                          <a:schemeClr val="tx1"/>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800" dirty="0">
                          <a:solidFill>
                            <a:schemeClr val="accent2"/>
                          </a:solidFill>
                        </a:rPr>
                        <a:t>1</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800" dirty="0">
                          <a:solidFill>
                            <a:schemeClr val="accent2"/>
                          </a:solidFill>
                        </a:rPr>
                        <a:t>2</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800" dirty="0">
                          <a:solidFill>
                            <a:schemeClr val="accent2"/>
                          </a:solidFill>
                        </a:rPr>
                        <a:t>3</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31905958"/>
                  </a:ext>
                </a:extLst>
              </a:tr>
              <a:tr h="1720694">
                <a:tc>
                  <a:txBody>
                    <a:bodyPr/>
                    <a:lstStyle/>
                    <a:p>
                      <a:r>
                        <a:rPr lang="en-US" sz="1800" b="1" dirty="0">
                          <a:solidFill>
                            <a:schemeClr val="tx1"/>
                          </a:solidFill>
                        </a:rPr>
                        <a:t>What CEOs need to know</a:t>
                      </a:r>
                    </a:p>
                  </a:txBody>
                  <a:tcPr>
                    <a:lnL w="12700" cmpd="sng">
                      <a:noFill/>
                    </a:lnL>
                    <a:lnR w="3175" cap="flat" cmpd="sng" algn="ctr">
                      <a:solidFill>
                        <a:schemeClr val="accent2"/>
                      </a:solidFill>
                      <a:prstDash val="solid"/>
                      <a:round/>
                      <a:headEnd type="none" w="med" len="med"/>
                      <a:tailEnd type="none" w="med" len="med"/>
                    </a:lnR>
                    <a:lnT w="381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dirty="0">
                          <a:solidFill>
                            <a:schemeClr val="tx1"/>
                          </a:solidFill>
                          <a:latin typeface="+mn-lt"/>
                        </a:rPr>
                        <a:t>You need generative AI for FinOps—and FinOps for generative AI.</a:t>
                      </a:r>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81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pPr marL="0" marR="0" lvl="0" indent="0" algn="l" defTabSz="1160222" rtl="0" eaLnBrk="1" fontAlgn="auto" latinLnBrk="0" hangingPunct="1">
                        <a:lnSpc>
                          <a:spcPct val="100000"/>
                        </a:lnSpc>
                        <a:spcBef>
                          <a:spcPts val="0"/>
                        </a:spcBef>
                        <a:spcAft>
                          <a:spcPts val="0"/>
                        </a:spcAft>
                        <a:buClrTx/>
                        <a:buSzTx/>
                        <a:buFont typeface="+mj-lt"/>
                        <a:buNone/>
                        <a:tabLst/>
                        <a:defRPr/>
                      </a:pPr>
                      <a:r>
                        <a:rPr kumimoji="0" lang="en-US" sz="1400" b="0" i="0" u="none" strike="noStrike" kern="0" cap="none" spc="0" normalizeH="0" baseline="0" noProof="0" dirty="0">
                          <a:ln>
                            <a:noFill/>
                          </a:ln>
                          <a:solidFill>
                            <a:srgbClr val="000000"/>
                          </a:solidFill>
                          <a:effectLst/>
                          <a:uLnTx/>
                          <a:uFillTx/>
                          <a:latin typeface="+mn-lt"/>
                        </a:rPr>
                        <a:t>Generative AI gives your finance team superpowers. </a:t>
                      </a:r>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81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pPr marL="0" marR="0" lvl="0" indent="0" algn="l" defTabSz="1160222"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mn-lt"/>
                        </a:rPr>
                        <a:t>Generative AI doesn’t just cut costs—it creates new business value. </a:t>
                      </a:r>
                    </a:p>
                  </a:txBody>
                  <a:tcPr>
                    <a:lnL w="3175" cap="flat" cmpd="sng" algn="ctr">
                      <a:solidFill>
                        <a:schemeClr val="accent2"/>
                      </a:solidFill>
                      <a:prstDash val="solid"/>
                      <a:round/>
                      <a:headEnd type="none" w="med" len="med"/>
                      <a:tailEnd type="none" w="med" len="med"/>
                    </a:lnL>
                    <a:lnR w="12700" cmpd="sng">
                      <a:noFill/>
                    </a:lnR>
                    <a:lnT w="38100" cmpd="sng">
                      <a:noFill/>
                    </a:lnT>
                    <a:lnB w="31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90711487"/>
                  </a:ext>
                </a:extLst>
              </a:tr>
              <a:tr h="1720694">
                <a:tc>
                  <a:txBody>
                    <a:bodyPr/>
                    <a:lstStyle/>
                    <a:p>
                      <a:r>
                        <a:rPr lang="en-US" sz="1800" b="1" dirty="0">
                          <a:solidFill>
                            <a:schemeClr val="tx1"/>
                          </a:solidFill>
                        </a:rPr>
                        <a:t>What CEOs need to do</a:t>
                      </a:r>
                    </a:p>
                  </a:txBody>
                  <a:tcPr>
                    <a:lnL w="12700" cmpd="sng">
                      <a:noFill/>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latin typeface="+mn-lt"/>
                        </a:rPr>
                        <a:t>Fine-tune FinOps with generative AI—and apply FinOps across the enterprise—to make technology even more valuable.</a:t>
                      </a:r>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2">
                        <a:lumMod val="40000"/>
                        <a:lumOff val="60000"/>
                      </a:schemeClr>
                    </a:solidFill>
                  </a:tcPr>
                </a:tc>
                <a:tc>
                  <a:txBody>
                    <a:bodyPr/>
                    <a:lstStyle/>
                    <a:p>
                      <a:r>
                        <a:rPr lang="en-US" sz="1400" dirty="0">
                          <a:solidFill>
                            <a:schemeClr val="tx1"/>
                          </a:solidFill>
                          <a:latin typeface="+mn-lt"/>
                        </a:rPr>
                        <a:t>Attack labor-intensive tasks that are ripe for generative AI automation. </a:t>
                      </a:r>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2">
                        <a:lumMod val="60000"/>
                        <a:lumOff val="40000"/>
                      </a:schemeClr>
                    </a:solidFill>
                  </a:tcPr>
                </a:tc>
                <a:tc>
                  <a:txBody>
                    <a:bodyPr/>
                    <a:lstStyle/>
                    <a:p>
                      <a:r>
                        <a:rPr lang="en-US" sz="1400" dirty="0">
                          <a:solidFill>
                            <a:schemeClr val="tx1"/>
                          </a:solidFill>
                          <a:latin typeface="+mn-lt"/>
                        </a:rPr>
                        <a:t>Employ generative AI assistants to execute strategies more effectively. </a:t>
                      </a:r>
                    </a:p>
                  </a:txBody>
                  <a:tcPr>
                    <a:lnL w="3175" cap="flat" cmpd="sng" algn="ctr">
                      <a:solidFill>
                        <a:schemeClr val="accent2"/>
                      </a:solidFill>
                      <a:prstDash val="solid"/>
                      <a:round/>
                      <a:headEnd type="none" w="med" len="med"/>
                      <a:tailEnd type="none" w="med" len="med"/>
                    </a:lnL>
                    <a:lnR w="12700" cmpd="sng">
                      <a:noFill/>
                    </a:lnR>
                    <a:lnT w="31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831839515"/>
                  </a:ext>
                </a:extLst>
              </a:tr>
            </a:tbl>
          </a:graphicData>
        </a:graphic>
      </p:graphicFrame>
    </p:spTree>
    <p:extLst>
      <p:ext uri="{BB962C8B-B14F-4D97-AF65-F5344CB8AC3E}">
        <p14:creationId xmlns:p14="http://schemas.microsoft.com/office/powerpoint/2010/main" val="2946467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DCFD670-A5A6-E264-535C-61AA55CCBCED}"/>
              </a:ext>
            </a:extLst>
          </p:cNvPr>
          <p:cNvSpPr>
            <a:spLocks noGrp="1"/>
          </p:cNvSpPr>
          <p:nvPr>
            <p:ph idx="1"/>
          </p:nvPr>
        </p:nvSpPr>
        <p:spPr>
          <a:xfrm>
            <a:off x="7772400" y="4114800"/>
            <a:ext cx="5861305" cy="3546573"/>
          </a:xfrm>
        </p:spPr>
        <p:txBody>
          <a:bodyPr/>
          <a:lstStyle/>
          <a:p>
            <a:r>
              <a:rPr lang="en-US" sz="3200" b="1" dirty="0">
                <a:solidFill>
                  <a:schemeClr val="accent2"/>
                </a:solidFill>
                <a:latin typeface="IBM Plex Sans SmBld" panose="020B0503050203000203" pitchFamily="34" charset="0"/>
              </a:rPr>
              <a:t>FinOps.</a:t>
            </a:r>
          </a:p>
          <a:p>
            <a:r>
              <a:rPr lang="en-US" sz="3200" dirty="0"/>
              <a:t>Transformation.</a:t>
            </a:r>
          </a:p>
          <a:p>
            <a:r>
              <a:rPr lang="en-US" sz="3200" dirty="0"/>
              <a:t>Decision-making. </a:t>
            </a:r>
          </a:p>
        </p:txBody>
      </p:sp>
      <p:sp>
        <p:nvSpPr>
          <p:cNvPr id="16" name="Title 1">
            <a:extLst>
              <a:ext uri="{FF2B5EF4-FFF2-40B4-BE49-F238E27FC236}">
                <a16:creationId xmlns:a16="http://schemas.microsoft.com/office/drawing/2014/main" id="{1924F7B2-4DE2-D143-BEFB-71BD13F9E4EC}"/>
              </a:ext>
            </a:extLst>
          </p:cNvPr>
          <p:cNvSpPr txBox="1">
            <a:spLocks/>
          </p:cNvSpPr>
          <p:nvPr/>
        </p:nvSpPr>
        <p:spPr>
          <a:xfrm>
            <a:off x="996695" y="4294531"/>
            <a:ext cx="6008914" cy="24656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1536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lnSpc>
                <a:spcPct val="110000"/>
              </a:lnSpc>
            </a:pPr>
            <a:endParaRPr lang="en-US" sz="2000" kern="0" dirty="0">
              <a:solidFill>
                <a:schemeClr val="tx1"/>
              </a:solidFill>
              <a:latin typeface="IBM Plex Sans Medm" panose="020B0503050203000203" pitchFamily="34" charset="0"/>
            </a:endParaRPr>
          </a:p>
        </p:txBody>
      </p:sp>
      <p:sp>
        <p:nvSpPr>
          <p:cNvPr id="3" name="Title 1">
            <a:extLst>
              <a:ext uri="{FF2B5EF4-FFF2-40B4-BE49-F238E27FC236}">
                <a16:creationId xmlns:a16="http://schemas.microsoft.com/office/drawing/2014/main" id="{16C73689-59D1-AE70-4801-DCA756624FDD}"/>
              </a:ext>
            </a:extLst>
          </p:cNvPr>
          <p:cNvSpPr txBox="1">
            <a:spLocks/>
          </p:cNvSpPr>
          <p:nvPr/>
        </p:nvSpPr>
        <p:spPr>
          <a:xfrm>
            <a:off x="457200" y="457200"/>
            <a:ext cx="10744200" cy="2667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5400" b="0" i="0">
                <a:solidFill>
                  <a:schemeClr val="accent3"/>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sz="8000" kern="0" dirty="0">
                <a:solidFill>
                  <a:schemeClr val="tx1"/>
                </a:solidFill>
              </a:rPr>
              <a:t>Three things</a:t>
            </a:r>
            <a:br>
              <a:rPr lang="en-US" sz="4400" kern="0" dirty="0">
                <a:solidFill>
                  <a:schemeClr val="tx1"/>
                </a:solidFill>
              </a:rPr>
            </a:br>
            <a:endParaRPr lang="en-US" sz="1600" kern="0" dirty="0">
              <a:solidFill>
                <a:schemeClr val="tx1"/>
              </a:solidFill>
              <a:latin typeface="IBM Plex Sans Medm" panose="020B0503050203000203" pitchFamily="34" charset="0"/>
            </a:endParaRPr>
          </a:p>
        </p:txBody>
      </p:sp>
    </p:spTree>
    <p:extLst>
      <p:ext uri="{BB962C8B-B14F-4D97-AF65-F5344CB8AC3E}">
        <p14:creationId xmlns:p14="http://schemas.microsoft.com/office/powerpoint/2010/main" val="1051469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8069A670-EF6D-A5C3-3301-1FEE913B7ADC}"/>
              </a:ext>
            </a:extLst>
          </p:cNvPr>
          <p:cNvGraphicFramePr/>
          <p:nvPr>
            <p:extLst>
              <p:ext uri="{D42A27DB-BD31-4B8C-83A1-F6EECF244321}">
                <p14:modId xmlns:p14="http://schemas.microsoft.com/office/powerpoint/2010/main" val="185445163"/>
              </p:ext>
            </p:extLst>
          </p:nvPr>
        </p:nvGraphicFramePr>
        <p:xfrm>
          <a:off x="3733800" y="2868751"/>
          <a:ext cx="3352800" cy="2693849"/>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 Placeholder 2">
            <a:extLst>
              <a:ext uri="{FF2B5EF4-FFF2-40B4-BE49-F238E27FC236}">
                <a16:creationId xmlns:a16="http://schemas.microsoft.com/office/drawing/2014/main" id="{B4E4023D-51F8-2B48-B738-DBABB0D460DB}"/>
              </a:ext>
            </a:extLst>
          </p:cNvPr>
          <p:cNvSpPr>
            <a:spLocks noGrp="1"/>
          </p:cNvSpPr>
          <p:nvPr>
            <p:ph type="body" sz="half" idx="2"/>
          </p:nvPr>
        </p:nvSpPr>
        <p:spPr>
          <a:xfrm>
            <a:off x="524256" y="5112994"/>
            <a:ext cx="2971800" cy="1924259"/>
          </a:xfrm>
        </p:spPr>
        <p:txBody>
          <a:bodyPr/>
          <a:lstStyle/>
          <a:p>
            <a:pPr>
              <a:spcBef>
                <a:spcPts val="0"/>
              </a:spcBef>
              <a:spcAft>
                <a:spcPts val="1800"/>
              </a:spcAft>
            </a:pPr>
            <a:r>
              <a:rPr lang="en-US" sz="1800" dirty="0">
                <a:latin typeface="IBM Plex Sans Light" panose="020B0403050203000203" pitchFamily="34" charset="0"/>
              </a:rPr>
              <a:t>CFOs tell us embedding generative AI through the enterprise will be a top enabler of competitive advantage over the next three years. </a:t>
            </a:r>
            <a:endParaRPr lang="en-US" dirty="0"/>
          </a:p>
        </p:txBody>
      </p:sp>
      <p:sp>
        <p:nvSpPr>
          <p:cNvPr id="22" name="Text Placeholder 21">
            <a:extLst>
              <a:ext uri="{FF2B5EF4-FFF2-40B4-BE49-F238E27FC236}">
                <a16:creationId xmlns:a16="http://schemas.microsoft.com/office/drawing/2014/main" id="{2389DDE5-78B6-9344-AA04-6FC1C5660359}"/>
              </a:ext>
            </a:extLst>
          </p:cNvPr>
          <p:cNvSpPr>
            <a:spLocks noGrp="1"/>
          </p:cNvSpPr>
          <p:nvPr>
            <p:ph type="body" sz="quarter" idx="13"/>
          </p:nvPr>
        </p:nvSpPr>
        <p:spPr/>
        <p:txBody>
          <a:bodyPr/>
          <a:lstStyle/>
          <a:p>
            <a:pPr marL="0" marR="0" lvl="0" indent="0" algn="l" defTabSz="914400" rtl="0" eaLnBrk="1" fontAlgn="base" latinLnBrk="0" hangingPunct="1">
              <a:lnSpc>
                <a:spcPct val="100000"/>
              </a:lnSpc>
              <a:spcBef>
                <a:spcPts val="0"/>
              </a:spcBef>
              <a:spcAft>
                <a:spcPts val="1400"/>
              </a:spcAft>
              <a:buClr>
                <a:srgbClr val="001141"/>
              </a:buClr>
              <a:buSzPct val="90000"/>
              <a:buFont typeface="IBM Plex Sans Light" pitchFamily="2" charset="2"/>
              <a:buNone/>
              <a:tabLst/>
              <a:defRPr/>
            </a:pPr>
            <a:r>
              <a:rPr kumimoji="0" lang="en-US" sz="1000" b="0" i="0" u="none" strike="noStrike" kern="0" cap="none" spc="0" normalizeH="0" baseline="0" noProof="0" dirty="0">
                <a:ln>
                  <a:noFill/>
                </a:ln>
                <a:solidFill>
                  <a:srgbClr val="6F6F6F"/>
                </a:solidFill>
                <a:effectLst/>
                <a:uLnTx/>
                <a:uFillTx/>
                <a:latin typeface="IBM Plex Sans Medm" panose="020B0503050203000203" pitchFamily="34" charset="0"/>
              </a:rPr>
              <a:t>FinOps</a:t>
            </a:r>
          </a:p>
          <a:p>
            <a:endParaRPr lang="en-US" dirty="0"/>
          </a:p>
        </p:txBody>
      </p:sp>
      <p:sp>
        <p:nvSpPr>
          <p:cNvPr id="23" name="Content Placeholder 22">
            <a:extLst>
              <a:ext uri="{FF2B5EF4-FFF2-40B4-BE49-F238E27FC236}">
                <a16:creationId xmlns:a16="http://schemas.microsoft.com/office/drawing/2014/main" id="{8B5A7D2F-F61D-B743-AF7E-511ED565B41C}"/>
              </a:ext>
            </a:extLst>
          </p:cNvPr>
          <p:cNvSpPr>
            <a:spLocks noGrp="1"/>
          </p:cNvSpPr>
          <p:nvPr>
            <p:ph idx="15"/>
          </p:nvPr>
        </p:nvSpPr>
        <p:spPr>
          <a:xfrm>
            <a:off x="7543800" y="457200"/>
            <a:ext cx="3200400" cy="1371599"/>
          </a:xfrm>
        </p:spPr>
        <p:txBody>
          <a:bodyPr/>
          <a:lstStyle/>
          <a:p>
            <a:r>
              <a:rPr lang="en-US" kern="1200" dirty="0">
                <a:solidFill>
                  <a:srgbClr val="001141"/>
                </a:solidFill>
                <a:cs typeface="Arial" charset="0"/>
              </a:rPr>
              <a:t>Organizations that activate a FinOps model using AI  outperform peers</a:t>
            </a:r>
            <a:endParaRPr lang="en-US" dirty="0"/>
          </a:p>
        </p:txBody>
      </p:sp>
      <p:sp>
        <p:nvSpPr>
          <p:cNvPr id="24" name="Content Placeholder 23">
            <a:extLst>
              <a:ext uri="{FF2B5EF4-FFF2-40B4-BE49-F238E27FC236}">
                <a16:creationId xmlns:a16="http://schemas.microsoft.com/office/drawing/2014/main" id="{C33D94F2-2AE3-0348-8414-A07C3D71D877}"/>
              </a:ext>
            </a:extLst>
          </p:cNvPr>
          <p:cNvSpPr>
            <a:spLocks noGrp="1"/>
          </p:cNvSpPr>
          <p:nvPr>
            <p:ph idx="16"/>
          </p:nvPr>
        </p:nvSpPr>
        <p:spPr>
          <a:xfrm>
            <a:off x="3886200" y="457200"/>
            <a:ext cx="3200400" cy="1554480"/>
          </a:xfrm>
        </p:spPr>
        <p:txBody>
          <a:bodyPr/>
          <a:lstStyle/>
          <a:p>
            <a:r>
              <a:rPr lang="en-US" kern="1200" dirty="0">
                <a:solidFill>
                  <a:srgbClr val="001141"/>
                </a:solidFill>
                <a:cs typeface="Arial" charset="0"/>
              </a:rPr>
              <a:t>Most of the business value derived from using FinOps in cloud transformation comes from innovation </a:t>
            </a:r>
            <a:endParaRPr lang="en-US" dirty="0"/>
          </a:p>
        </p:txBody>
      </p:sp>
      <p:sp>
        <p:nvSpPr>
          <p:cNvPr id="25" name="Content Placeholder 24">
            <a:extLst>
              <a:ext uri="{FF2B5EF4-FFF2-40B4-BE49-F238E27FC236}">
                <a16:creationId xmlns:a16="http://schemas.microsoft.com/office/drawing/2014/main" id="{B02AE258-0D99-C045-AAE9-8FCE77C970C9}"/>
              </a:ext>
            </a:extLst>
          </p:cNvPr>
          <p:cNvSpPr>
            <a:spLocks noGrp="1"/>
          </p:cNvSpPr>
          <p:nvPr>
            <p:ph idx="17"/>
          </p:nvPr>
        </p:nvSpPr>
        <p:spPr>
          <a:xfrm>
            <a:off x="11201400" y="457200"/>
            <a:ext cx="3017520" cy="1371599"/>
          </a:xfrm>
        </p:spPr>
        <p:txBody>
          <a:bodyPr/>
          <a:lstStyle/>
          <a:p>
            <a:r>
              <a:rPr lang="en-US" kern="1200" dirty="0">
                <a:solidFill>
                  <a:srgbClr val="001141"/>
                </a:solidFill>
                <a:cs typeface="Arial" charset="0"/>
              </a:rPr>
              <a:t>But few organizations currently have FinOps capabilities in place.</a:t>
            </a:r>
            <a:endParaRPr lang="en-US" dirty="0"/>
          </a:p>
        </p:txBody>
      </p:sp>
      <p:sp>
        <p:nvSpPr>
          <p:cNvPr id="11" name="Title 2">
            <a:extLst>
              <a:ext uri="{FF2B5EF4-FFF2-40B4-BE49-F238E27FC236}">
                <a16:creationId xmlns:a16="http://schemas.microsoft.com/office/drawing/2014/main" id="{CEE06E84-8A51-2D4B-AAC5-7BEFC64E62A7}"/>
              </a:ext>
            </a:extLst>
          </p:cNvPr>
          <p:cNvSpPr txBox="1">
            <a:spLocks/>
          </p:cNvSpPr>
          <p:nvPr/>
        </p:nvSpPr>
        <p:spPr>
          <a:xfrm>
            <a:off x="3886199" y="2011680"/>
            <a:ext cx="3193779" cy="192024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spcAft>
                <a:spcPts val="0"/>
              </a:spcAft>
              <a:buClrTx/>
              <a:buSzTx/>
              <a:buFontTx/>
              <a:buNone/>
              <a:tabLst/>
              <a:defRPr/>
            </a:pPr>
            <a:r>
              <a:rPr kumimoji="0" lang="en-US" sz="6000" b="0" i="0" u="none" strike="noStrike" kern="1200" cap="none" spc="0" normalizeH="0" baseline="0" noProof="0" dirty="0">
                <a:ln>
                  <a:noFill/>
                </a:ln>
                <a:solidFill>
                  <a:schemeClr val="accent5">
                    <a:lumMod val="75000"/>
                  </a:schemeClr>
                </a:solidFill>
                <a:effectLst/>
                <a:uLnTx/>
                <a:uFillTx/>
                <a:latin typeface="IBM Plex Sans Light" panose="020B0403050203000203" pitchFamily="34" charset="0"/>
                <a:cs typeface="Arial" charset="0"/>
              </a:rPr>
              <a:t>↓</a:t>
            </a:r>
            <a:br>
              <a:rPr kumimoji="0" lang="en-US" sz="2800" b="0" i="0" u="none" strike="noStrike" kern="1200" cap="none" spc="0" normalizeH="0" baseline="0" noProof="0" dirty="0">
                <a:ln>
                  <a:noFill/>
                </a:ln>
                <a:solidFill>
                  <a:srgbClr val="001141"/>
                </a:solidFill>
                <a:effectLst/>
                <a:uLnTx/>
                <a:uFillTx/>
                <a:latin typeface="IBM Plex Sans" panose="020B0503050000000000" pitchFamily="34" charset="77"/>
                <a:cs typeface="Arial" charset="0"/>
              </a:rPr>
            </a:br>
            <a:endParaRPr kumimoji="0" lang="en-US" sz="6000" b="0" i="0" u="none" strike="noStrike" kern="1200" cap="none" spc="0" normalizeH="0" baseline="0" noProof="0" dirty="0">
              <a:ln>
                <a:noFill/>
              </a:ln>
              <a:solidFill>
                <a:srgbClr val="0F62FE"/>
              </a:solidFill>
              <a:effectLst/>
              <a:uLnTx/>
              <a:uFillTx/>
              <a:latin typeface="IBM Plex Sans Light" panose="020B0403050203000203" pitchFamily="34" charset="0"/>
              <a:ea typeface="IBM Plex Sans" charset="0"/>
              <a:cs typeface="IBM Plex Sans" charset="0"/>
            </a:endParaRPr>
          </a:p>
        </p:txBody>
      </p:sp>
      <p:sp>
        <p:nvSpPr>
          <p:cNvPr id="12" name="Title 2">
            <a:extLst>
              <a:ext uri="{FF2B5EF4-FFF2-40B4-BE49-F238E27FC236}">
                <a16:creationId xmlns:a16="http://schemas.microsoft.com/office/drawing/2014/main" id="{CD86554D-7F56-744C-9036-86586C2E36A7}"/>
              </a:ext>
            </a:extLst>
          </p:cNvPr>
          <p:cNvSpPr txBox="1">
            <a:spLocks/>
          </p:cNvSpPr>
          <p:nvPr/>
        </p:nvSpPr>
        <p:spPr>
          <a:xfrm>
            <a:off x="7543800" y="2011680"/>
            <a:ext cx="3090672" cy="192024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spcAft>
                <a:spcPts val="0"/>
              </a:spcAft>
              <a:buClrTx/>
              <a:buSzTx/>
              <a:buFontTx/>
              <a:buNone/>
              <a:tabLst/>
              <a:defRPr/>
            </a:pPr>
            <a:r>
              <a:rPr kumimoji="0" lang="en-US" sz="6000" b="0" i="0" u="none" strike="noStrike" kern="1200" cap="none" spc="0" normalizeH="0" baseline="0" noProof="0" dirty="0">
                <a:ln>
                  <a:noFill/>
                </a:ln>
                <a:solidFill>
                  <a:schemeClr val="accent5">
                    <a:lumMod val="75000"/>
                  </a:schemeClr>
                </a:solidFill>
                <a:effectLst/>
                <a:uLnTx/>
                <a:uFillTx/>
                <a:latin typeface="IBM Plex Sans Light" panose="020B0403050203000203" pitchFamily="34" charset="0"/>
                <a:cs typeface="Arial" charset="0"/>
              </a:rPr>
              <a:t>↓</a:t>
            </a:r>
            <a:br>
              <a:rPr kumimoji="0" lang="en-US" sz="2800" b="0" i="0" u="none" strike="noStrike" kern="1200" cap="none" spc="0" normalizeH="0" baseline="0" noProof="0" dirty="0">
                <a:ln>
                  <a:noFill/>
                </a:ln>
                <a:solidFill>
                  <a:srgbClr val="001141"/>
                </a:solidFill>
                <a:effectLst/>
                <a:uLnTx/>
                <a:uFillTx/>
                <a:latin typeface="IBM Plex Sans Light" panose="020B0403050203000203" pitchFamily="34" charset="0"/>
                <a:cs typeface="Arial" charset="0"/>
              </a:rPr>
            </a:br>
            <a:r>
              <a:rPr kumimoji="0" lang="en-US" sz="6000" b="0" i="0" u="none" strike="noStrike" kern="1200" cap="none" spc="0" normalizeH="0" baseline="0" noProof="0" dirty="0">
                <a:ln>
                  <a:noFill/>
                </a:ln>
                <a:solidFill>
                  <a:srgbClr val="A56EFE"/>
                </a:solidFill>
                <a:effectLst/>
                <a:uLnTx/>
                <a:uFillTx/>
                <a:latin typeface="IBM Plex Sans Light" panose="020B0403050203000203" pitchFamily="34" charset="0"/>
                <a:ea typeface="IBM Plex Sans" charset="0"/>
                <a:cs typeface="IBM Plex Sans" charset="0"/>
              </a:rPr>
              <a:t>53</a:t>
            </a:r>
            <a:r>
              <a:rPr kumimoji="0" lang="en-US" sz="6000" b="0" i="0" u="none" strike="noStrike" kern="1200" cap="none" spc="0" normalizeH="0" baseline="30000" noProof="0" dirty="0">
                <a:ln>
                  <a:noFill/>
                </a:ln>
                <a:solidFill>
                  <a:srgbClr val="A56EFE"/>
                </a:solidFill>
                <a:effectLst/>
                <a:uLnTx/>
                <a:uFillTx/>
                <a:latin typeface="IBM Plex Sans Light" panose="020B0403050203000203" pitchFamily="34" charset="0"/>
                <a:ea typeface="IBM Plex Sans" charset="0"/>
                <a:cs typeface="IBM Plex Sans" charset="0"/>
              </a:rPr>
              <a:t>%</a:t>
            </a:r>
          </a:p>
        </p:txBody>
      </p:sp>
      <p:sp>
        <p:nvSpPr>
          <p:cNvPr id="13" name="Title 2">
            <a:extLst>
              <a:ext uri="{FF2B5EF4-FFF2-40B4-BE49-F238E27FC236}">
                <a16:creationId xmlns:a16="http://schemas.microsoft.com/office/drawing/2014/main" id="{90981CB8-5625-AF44-9455-4FA82B2BD0EB}"/>
              </a:ext>
            </a:extLst>
          </p:cNvPr>
          <p:cNvSpPr txBox="1">
            <a:spLocks/>
          </p:cNvSpPr>
          <p:nvPr/>
        </p:nvSpPr>
        <p:spPr>
          <a:xfrm>
            <a:off x="11201400" y="2011680"/>
            <a:ext cx="3090672" cy="192024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spcAft>
                <a:spcPts val="0"/>
              </a:spcAft>
              <a:buClrTx/>
              <a:buSzTx/>
              <a:buFontTx/>
              <a:buNone/>
              <a:tabLst/>
              <a:defRPr/>
            </a:pPr>
            <a:r>
              <a:rPr kumimoji="0" lang="en-US" sz="6000" b="0" i="0" u="none" strike="noStrike" kern="1200" cap="none" spc="0" normalizeH="0" baseline="0" noProof="0" dirty="0">
                <a:ln>
                  <a:noFill/>
                </a:ln>
                <a:solidFill>
                  <a:schemeClr val="accent5">
                    <a:lumMod val="75000"/>
                  </a:schemeClr>
                </a:solidFill>
                <a:effectLst/>
                <a:uLnTx/>
                <a:uFillTx/>
                <a:latin typeface="IBM Plex Sans Light" panose="020B0403050203000203" pitchFamily="34" charset="0"/>
                <a:cs typeface="Arial" charset="0"/>
              </a:rPr>
              <a:t>↓</a:t>
            </a:r>
            <a:br>
              <a:rPr kumimoji="0" lang="en-US" sz="6000" b="0" i="0" u="none" strike="noStrike" kern="1200" cap="none" spc="0" normalizeH="0" baseline="0" noProof="0" dirty="0">
                <a:ln>
                  <a:noFill/>
                </a:ln>
                <a:solidFill>
                  <a:srgbClr val="001141"/>
                </a:solidFill>
                <a:effectLst/>
                <a:uLnTx/>
                <a:uFillTx/>
                <a:latin typeface="IBM Plex Sans Light" panose="020B0403050203000203" pitchFamily="34" charset="0"/>
                <a:cs typeface="Arial" charset="0"/>
              </a:rPr>
            </a:br>
            <a:r>
              <a:rPr kumimoji="0" lang="en-US" sz="6000" b="0" i="0" u="none" strike="noStrike" kern="1200" cap="none" spc="0" normalizeH="0" baseline="0" noProof="0" dirty="0">
                <a:ln>
                  <a:noFill/>
                </a:ln>
                <a:solidFill>
                  <a:srgbClr val="A56EFE"/>
                </a:solidFill>
                <a:effectLst/>
                <a:uLnTx/>
                <a:uFillTx/>
                <a:latin typeface="IBM Plex Sans Light" panose="020B0403050203000203" pitchFamily="34" charset="0"/>
                <a:ea typeface="IBM Plex Sans" charset="0"/>
                <a:cs typeface="IBM Plex Sans" charset="0"/>
              </a:rPr>
              <a:t>31</a:t>
            </a:r>
            <a:r>
              <a:rPr kumimoji="0" lang="en-US" sz="6000" b="0" i="0" u="none" strike="noStrike" kern="1200" cap="none" spc="0" normalizeH="0" baseline="30000" noProof="0" dirty="0">
                <a:ln>
                  <a:noFill/>
                </a:ln>
                <a:solidFill>
                  <a:srgbClr val="A56EFE"/>
                </a:solidFill>
                <a:effectLst/>
                <a:uLnTx/>
                <a:uFillTx/>
                <a:latin typeface="IBM Plex Sans Light" panose="020B0403050203000203" pitchFamily="34" charset="0"/>
                <a:ea typeface="IBM Plex Sans" charset="0"/>
                <a:cs typeface="IBM Plex Sans" charset="0"/>
              </a:rPr>
              <a:t>%</a:t>
            </a:r>
          </a:p>
        </p:txBody>
      </p:sp>
      <p:sp>
        <p:nvSpPr>
          <p:cNvPr id="26" name="Content Placeholder 22">
            <a:extLst>
              <a:ext uri="{FF2B5EF4-FFF2-40B4-BE49-F238E27FC236}">
                <a16:creationId xmlns:a16="http://schemas.microsoft.com/office/drawing/2014/main" id="{D053D3A1-1C2E-5045-8E1D-D4F56AABDAA4}"/>
              </a:ext>
            </a:extLst>
          </p:cNvPr>
          <p:cNvSpPr txBox="1">
            <a:spLocks/>
          </p:cNvSpPr>
          <p:nvPr/>
        </p:nvSpPr>
        <p:spPr>
          <a:xfrm>
            <a:off x="7488936" y="3977797"/>
            <a:ext cx="3200400" cy="1645920"/>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8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1097573" rtl="0" eaLnBrk="1" fontAlgn="base" latinLnBrk="0" hangingPunct="1">
              <a:lnSpc>
                <a:spcPct val="110000"/>
              </a:lnSpc>
              <a:spcBef>
                <a:spcPts val="1800"/>
              </a:spcBef>
              <a:spcAft>
                <a:spcPts val="1600"/>
              </a:spcAft>
              <a:buClr>
                <a:srgbClr val="001141"/>
              </a:buClr>
              <a:buSzPct val="90000"/>
              <a:buFont typeface="IBM Plex Sans Light" pitchFamily="2" charset="2"/>
              <a:buNone/>
              <a:tabLst/>
              <a:defRPr/>
            </a:pPr>
            <a:r>
              <a:rPr kumimoji="0" lang="en-US" sz="1600" b="0" i="0" u="none" strike="noStrike" kern="1200" cap="none" spc="0" normalizeH="0" baseline="0" noProof="0" dirty="0">
                <a:ln>
                  <a:noFill/>
                </a:ln>
                <a:solidFill>
                  <a:srgbClr val="001141"/>
                </a:solidFill>
                <a:effectLst/>
                <a:uLnTx/>
                <a:uFillTx/>
                <a:latin typeface="IBM Plex Sans Light" panose="020B0403050203000203" pitchFamily="34" charset="0"/>
                <a:ea typeface="IBM Plex Sans" charset="0"/>
                <a:cs typeface="IBM Plex Sans" charset="0"/>
              </a:rPr>
              <a:t>more likely to report an overall cost savings of greater than 20%, compared to peers not using AI saving less than 10%.</a:t>
            </a:r>
            <a:endParaRPr kumimoji="0" lang="en-US" sz="1600" b="0" i="0" u="none" strike="noStrike" kern="1200" cap="none" spc="0" normalizeH="0" baseline="30000" noProof="0" dirty="0">
              <a:ln>
                <a:noFill/>
              </a:ln>
              <a:solidFill>
                <a:srgbClr val="001141"/>
              </a:solidFill>
              <a:effectLst/>
              <a:uLnTx/>
              <a:uFillTx/>
              <a:latin typeface="IBM Plex Sans Light" panose="020B0403050203000203" pitchFamily="34" charset="0"/>
              <a:ea typeface="IBM Plex Sans" charset="0"/>
              <a:cs typeface="IBM Plex Sans" charset="0"/>
            </a:endParaRPr>
          </a:p>
        </p:txBody>
      </p:sp>
      <p:sp>
        <p:nvSpPr>
          <p:cNvPr id="27" name="Content Placeholder 23">
            <a:extLst>
              <a:ext uri="{FF2B5EF4-FFF2-40B4-BE49-F238E27FC236}">
                <a16:creationId xmlns:a16="http://schemas.microsoft.com/office/drawing/2014/main" id="{CF229536-8445-4E49-996A-2811B575777B}"/>
              </a:ext>
            </a:extLst>
          </p:cNvPr>
          <p:cNvSpPr txBox="1">
            <a:spLocks/>
          </p:cNvSpPr>
          <p:nvPr/>
        </p:nvSpPr>
        <p:spPr>
          <a:xfrm>
            <a:off x="3810000" y="2851562"/>
            <a:ext cx="3276600" cy="271294"/>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1097573" rtl="0" eaLnBrk="1" fontAlgn="base" latinLnBrk="0" hangingPunct="1">
              <a:lnSpc>
                <a:spcPct val="110000"/>
              </a:lnSpc>
              <a:spcBef>
                <a:spcPts val="1800"/>
              </a:spcBef>
              <a:spcAft>
                <a:spcPts val="1600"/>
              </a:spcAft>
              <a:buClr>
                <a:srgbClr val="001141"/>
              </a:buClr>
              <a:buSzPct val="90000"/>
              <a:buFont typeface="IBM Plex Sans Light" pitchFamily="2" charset="2"/>
              <a:buNone/>
              <a:tabLst/>
              <a:defRPr/>
            </a:pPr>
            <a:r>
              <a:rPr kumimoji="0" lang="en-US" sz="1600" b="0" i="0" u="none" strike="noStrike" kern="1200" cap="none" spc="0" normalizeH="0" baseline="0" noProof="0" dirty="0">
                <a:ln>
                  <a:noFill/>
                </a:ln>
                <a:solidFill>
                  <a:srgbClr val="001141"/>
                </a:solidFill>
                <a:effectLst/>
                <a:uLnTx/>
                <a:uFillTx/>
                <a:latin typeface="IBM Plex Sans Light" panose="020B0403050203000203" pitchFamily="34" charset="0"/>
                <a:ea typeface="IBM Plex Sans" charset="0"/>
                <a:cs typeface="IBM Plex Sans" charset="0"/>
              </a:rPr>
              <a:t>Business value derived from FinOps </a:t>
            </a:r>
            <a:endParaRPr kumimoji="0" lang="en-US" sz="1600" b="0" i="0" u="none" strike="noStrike" kern="0" cap="none" spc="0" normalizeH="0" baseline="30000" noProof="0" dirty="0">
              <a:ln>
                <a:noFill/>
              </a:ln>
              <a:solidFill>
                <a:srgbClr val="001141"/>
              </a:solidFill>
              <a:effectLst/>
              <a:uLnTx/>
              <a:uFillTx/>
              <a:latin typeface="IBM Plex Sans Light" panose="020B0403050203000203" pitchFamily="34" charset="0"/>
              <a:ea typeface="IBM Plex Sans" charset="0"/>
              <a:cs typeface="IBM Plex Sans" charset="0"/>
            </a:endParaRPr>
          </a:p>
        </p:txBody>
      </p:sp>
      <p:sp>
        <p:nvSpPr>
          <p:cNvPr id="28" name="Content Placeholder 24">
            <a:extLst>
              <a:ext uri="{FF2B5EF4-FFF2-40B4-BE49-F238E27FC236}">
                <a16:creationId xmlns:a16="http://schemas.microsoft.com/office/drawing/2014/main" id="{01D28E9F-1F0D-F449-85DD-74797A5B2A89}"/>
              </a:ext>
            </a:extLst>
          </p:cNvPr>
          <p:cNvSpPr txBox="1">
            <a:spLocks/>
          </p:cNvSpPr>
          <p:nvPr/>
        </p:nvSpPr>
        <p:spPr>
          <a:xfrm>
            <a:off x="12653204" y="2853468"/>
            <a:ext cx="1977195" cy="1645920"/>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8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1097573" rtl="0" eaLnBrk="1" fontAlgn="base" latinLnBrk="0" hangingPunct="1">
              <a:lnSpc>
                <a:spcPct val="110000"/>
              </a:lnSpc>
              <a:spcBef>
                <a:spcPts val="1800"/>
              </a:spcBef>
              <a:spcAft>
                <a:spcPts val="1600"/>
              </a:spcAft>
              <a:buClr>
                <a:srgbClr val="001141"/>
              </a:buClr>
              <a:buSzPct val="90000"/>
              <a:buFont typeface="IBM Plex Sans Light" pitchFamily="2" charset="2"/>
              <a:buNone/>
              <a:tabLst/>
              <a:defRPr/>
            </a:pPr>
            <a:r>
              <a:rPr kumimoji="0" lang="en-US" sz="1600" b="0" i="0" u="none" strike="noStrike" kern="1200" cap="none" spc="0" normalizeH="0" baseline="0" noProof="0" dirty="0">
                <a:ln>
                  <a:noFill/>
                </a:ln>
                <a:solidFill>
                  <a:srgbClr val="001141"/>
                </a:solidFill>
                <a:effectLst/>
                <a:uLnTx/>
                <a:uFillTx/>
                <a:latin typeface="IBM Plex Sans Light" panose="020B0403050203000203" pitchFamily="34" charset="0"/>
                <a:ea typeface="IBM Plex Sans" charset="0"/>
                <a:cs typeface="IBM Plex Sans" charset="0"/>
              </a:rPr>
              <a:t>of organizations currently have FinOps capabilities in place. </a:t>
            </a:r>
            <a:endParaRPr kumimoji="0" lang="en-US" sz="1600" b="0" i="0" u="none" strike="noStrike" kern="1200" cap="none" spc="0" normalizeH="0" baseline="30000" noProof="0" dirty="0">
              <a:ln>
                <a:noFill/>
              </a:ln>
              <a:solidFill>
                <a:srgbClr val="001141"/>
              </a:solidFill>
              <a:effectLst/>
              <a:uLnTx/>
              <a:uFillTx/>
              <a:latin typeface="IBM Plex Sans Light" panose="020B0403050203000203" pitchFamily="34" charset="0"/>
              <a:ea typeface="IBM Plex Sans" charset="0"/>
              <a:cs typeface="IBM Plex Sans" charset="0"/>
            </a:endParaRPr>
          </a:p>
        </p:txBody>
      </p:sp>
      <p:sp>
        <p:nvSpPr>
          <p:cNvPr id="6" name="TextBox 5">
            <a:extLst>
              <a:ext uri="{FF2B5EF4-FFF2-40B4-BE49-F238E27FC236}">
                <a16:creationId xmlns:a16="http://schemas.microsoft.com/office/drawing/2014/main" id="{98DF8C29-BD19-DB69-DA10-B0C69C32CC30}"/>
              </a:ext>
            </a:extLst>
          </p:cNvPr>
          <p:cNvSpPr txBox="1"/>
          <p:nvPr/>
        </p:nvSpPr>
        <p:spPr>
          <a:xfrm>
            <a:off x="6472327" y="3200400"/>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38%</a:t>
            </a:r>
          </a:p>
        </p:txBody>
      </p:sp>
      <p:sp>
        <p:nvSpPr>
          <p:cNvPr id="7" name="TextBox 6">
            <a:extLst>
              <a:ext uri="{FF2B5EF4-FFF2-40B4-BE49-F238E27FC236}">
                <a16:creationId xmlns:a16="http://schemas.microsoft.com/office/drawing/2014/main" id="{62850018-0053-CC04-E23C-96267EC9E773}"/>
              </a:ext>
            </a:extLst>
          </p:cNvPr>
          <p:cNvSpPr txBox="1"/>
          <p:nvPr/>
        </p:nvSpPr>
        <p:spPr>
          <a:xfrm>
            <a:off x="3886547" y="3459704"/>
            <a:ext cx="1740611" cy="455856"/>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Innovation</a:t>
            </a:r>
          </a:p>
        </p:txBody>
      </p:sp>
      <p:sp>
        <p:nvSpPr>
          <p:cNvPr id="9" name="TextBox 8">
            <a:extLst>
              <a:ext uri="{FF2B5EF4-FFF2-40B4-BE49-F238E27FC236}">
                <a16:creationId xmlns:a16="http://schemas.microsoft.com/office/drawing/2014/main" id="{743DEC5A-4407-D226-1066-D54A71082110}"/>
              </a:ext>
            </a:extLst>
          </p:cNvPr>
          <p:cNvSpPr txBox="1"/>
          <p:nvPr/>
        </p:nvSpPr>
        <p:spPr>
          <a:xfrm>
            <a:off x="3886547" y="4298353"/>
            <a:ext cx="2209453" cy="455856"/>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Improved resiliency</a:t>
            </a:r>
          </a:p>
        </p:txBody>
      </p:sp>
      <p:sp>
        <p:nvSpPr>
          <p:cNvPr id="10" name="TextBox 9">
            <a:extLst>
              <a:ext uri="{FF2B5EF4-FFF2-40B4-BE49-F238E27FC236}">
                <a16:creationId xmlns:a16="http://schemas.microsoft.com/office/drawing/2014/main" id="{FACFA258-79DD-EB1B-867B-A2AE4DD91623}"/>
              </a:ext>
            </a:extLst>
          </p:cNvPr>
          <p:cNvSpPr txBox="1"/>
          <p:nvPr/>
        </p:nvSpPr>
        <p:spPr>
          <a:xfrm>
            <a:off x="6472326" y="4030868"/>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28%</a:t>
            </a:r>
          </a:p>
        </p:txBody>
      </p:sp>
      <p:sp>
        <p:nvSpPr>
          <p:cNvPr id="14" name="TextBox 13">
            <a:extLst>
              <a:ext uri="{FF2B5EF4-FFF2-40B4-BE49-F238E27FC236}">
                <a16:creationId xmlns:a16="http://schemas.microsoft.com/office/drawing/2014/main" id="{4C9819F3-906D-7062-E131-FF11A7EB4A26}"/>
              </a:ext>
            </a:extLst>
          </p:cNvPr>
          <p:cNvSpPr txBox="1"/>
          <p:nvPr/>
        </p:nvSpPr>
        <p:spPr>
          <a:xfrm>
            <a:off x="6472325" y="4854837"/>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19%</a:t>
            </a:r>
          </a:p>
        </p:txBody>
      </p:sp>
      <p:sp>
        <p:nvSpPr>
          <p:cNvPr id="15" name="TextBox 14">
            <a:extLst>
              <a:ext uri="{FF2B5EF4-FFF2-40B4-BE49-F238E27FC236}">
                <a16:creationId xmlns:a16="http://schemas.microsoft.com/office/drawing/2014/main" id="{CC9A6BEB-7271-1B8B-A1DA-8A70AA1E3C11}"/>
              </a:ext>
            </a:extLst>
          </p:cNvPr>
          <p:cNvSpPr txBox="1"/>
          <p:nvPr/>
        </p:nvSpPr>
        <p:spPr>
          <a:xfrm>
            <a:off x="3886547" y="5106744"/>
            <a:ext cx="1740611" cy="455856"/>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Cost efficiency</a:t>
            </a:r>
          </a:p>
        </p:txBody>
      </p:sp>
      <p:sp>
        <p:nvSpPr>
          <p:cNvPr id="4" name="TextBox 3">
            <a:extLst>
              <a:ext uri="{FF2B5EF4-FFF2-40B4-BE49-F238E27FC236}">
                <a16:creationId xmlns:a16="http://schemas.microsoft.com/office/drawing/2014/main" id="{49C6E624-A5C2-B356-EF9D-45F66B2D07D1}"/>
              </a:ext>
            </a:extLst>
          </p:cNvPr>
          <p:cNvSpPr txBox="1"/>
          <p:nvPr/>
        </p:nvSpPr>
        <p:spPr>
          <a:xfrm>
            <a:off x="11285053" y="2779482"/>
            <a:ext cx="1368152" cy="255198"/>
          </a:xfrm>
          <a:prstGeom prst="rect">
            <a:avLst/>
          </a:prstGeom>
          <a:noFill/>
        </p:spPr>
        <p:txBody>
          <a:bodyPr wrap="square" lIns="0" tIns="0" rIns="0" bIns="0" rtlCol="0">
            <a:spAutoFit/>
          </a:bodyPr>
          <a:lstStyle/>
          <a:p>
            <a:pPr algn="l">
              <a:lnSpc>
                <a:spcPct val="110000"/>
              </a:lnSpc>
              <a:spcBef>
                <a:spcPts val="1800"/>
              </a:spcBef>
            </a:pPr>
            <a:r>
              <a:rPr lang="en-US" sz="1600" i="1" dirty="0">
                <a:solidFill>
                  <a:srgbClr val="A56EFE"/>
                </a:solidFill>
                <a:latin typeface="+mn-lt"/>
                <a:ea typeface="IBM Plex Sans" charset="0"/>
                <a:cs typeface="IBM Plex Sans" charset="0"/>
              </a:rPr>
              <a:t>Only</a:t>
            </a:r>
          </a:p>
        </p:txBody>
      </p:sp>
      <p:sp>
        <p:nvSpPr>
          <p:cNvPr id="5" name="Title 2">
            <a:extLst>
              <a:ext uri="{FF2B5EF4-FFF2-40B4-BE49-F238E27FC236}">
                <a16:creationId xmlns:a16="http://schemas.microsoft.com/office/drawing/2014/main" id="{ABEAC80D-4B0A-D6F3-2B4D-ED177F529853}"/>
              </a:ext>
            </a:extLst>
          </p:cNvPr>
          <p:cNvSpPr txBox="1">
            <a:spLocks/>
          </p:cNvSpPr>
          <p:nvPr/>
        </p:nvSpPr>
        <p:spPr>
          <a:xfrm>
            <a:off x="11483702" y="3682752"/>
            <a:ext cx="485427" cy="587574"/>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spcAft>
                <a:spcPts val="0"/>
              </a:spcAft>
              <a:buClrTx/>
              <a:buSzTx/>
              <a:buFontTx/>
              <a:buNone/>
              <a:tabLst/>
              <a:defRPr/>
            </a:pPr>
            <a:r>
              <a:rPr kumimoji="0" lang="en-US" sz="4800" b="0" i="0" u="none" strike="noStrike" kern="1200" cap="none" spc="0" normalizeH="0" baseline="30000" noProof="0" dirty="0">
                <a:ln>
                  <a:noFill/>
                </a:ln>
                <a:solidFill>
                  <a:schemeClr val="tx1"/>
                </a:solidFill>
                <a:effectLst/>
                <a:uLnTx/>
                <a:uFillTx/>
                <a:latin typeface="IBM Plex Sans Light" panose="020B0403050203000203" pitchFamily="34" charset="0"/>
                <a:ea typeface="IBM Plex Sans" charset="0"/>
                <a:cs typeface="IBM Plex Sans" charset="0"/>
              </a:rPr>
              <a:t>&amp;</a:t>
            </a:r>
          </a:p>
        </p:txBody>
      </p:sp>
      <p:sp>
        <p:nvSpPr>
          <p:cNvPr id="16" name="Title 2">
            <a:extLst>
              <a:ext uri="{FF2B5EF4-FFF2-40B4-BE49-F238E27FC236}">
                <a16:creationId xmlns:a16="http://schemas.microsoft.com/office/drawing/2014/main" id="{5A28F5A7-A247-F42E-C8AE-4E1B73A011C0}"/>
              </a:ext>
            </a:extLst>
          </p:cNvPr>
          <p:cNvSpPr txBox="1">
            <a:spLocks/>
          </p:cNvSpPr>
          <p:nvPr/>
        </p:nvSpPr>
        <p:spPr>
          <a:xfrm>
            <a:off x="11164824" y="4402832"/>
            <a:ext cx="3090672" cy="925016"/>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spcAft>
                <a:spcPts val="0"/>
              </a:spcAft>
              <a:buClrTx/>
              <a:buSzTx/>
              <a:buFontTx/>
              <a:buNone/>
              <a:tabLst/>
              <a:defRPr/>
            </a:pPr>
            <a:r>
              <a:rPr kumimoji="0" lang="en-US" sz="6000" b="0" i="0" u="none" strike="noStrike" kern="1200" cap="none" spc="0" normalizeH="0" baseline="0" noProof="0" dirty="0">
                <a:ln>
                  <a:noFill/>
                </a:ln>
                <a:solidFill>
                  <a:srgbClr val="A56EFE"/>
                </a:solidFill>
                <a:effectLst/>
                <a:uLnTx/>
                <a:uFillTx/>
                <a:latin typeface="IBM Plex Sans Light" panose="020B0403050203000203" pitchFamily="34" charset="0"/>
                <a:ea typeface="IBM Plex Sans" charset="0"/>
                <a:cs typeface="IBM Plex Sans" charset="0"/>
              </a:rPr>
              <a:t>26</a:t>
            </a:r>
            <a:r>
              <a:rPr kumimoji="0" lang="en-US" sz="6000" b="0" i="0" u="none" strike="noStrike" kern="1200" cap="none" spc="0" normalizeH="0" baseline="30000" noProof="0" dirty="0">
                <a:ln>
                  <a:noFill/>
                </a:ln>
                <a:solidFill>
                  <a:srgbClr val="A56EFE"/>
                </a:solidFill>
                <a:effectLst/>
                <a:uLnTx/>
                <a:uFillTx/>
                <a:latin typeface="IBM Plex Sans Light" panose="020B0403050203000203" pitchFamily="34" charset="0"/>
                <a:ea typeface="IBM Plex Sans" charset="0"/>
                <a:cs typeface="IBM Plex Sans" charset="0"/>
              </a:rPr>
              <a:t>%</a:t>
            </a:r>
          </a:p>
        </p:txBody>
      </p:sp>
      <p:sp>
        <p:nvSpPr>
          <p:cNvPr id="17" name="Content Placeholder 24">
            <a:extLst>
              <a:ext uri="{FF2B5EF4-FFF2-40B4-BE49-F238E27FC236}">
                <a16:creationId xmlns:a16="http://schemas.microsoft.com/office/drawing/2014/main" id="{161B4F65-8F8B-B33C-D4AD-7AF36785F3FF}"/>
              </a:ext>
            </a:extLst>
          </p:cNvPr>
          <p:cNvSpPr txBox="1">
            <a:spLocks/>
          </p:cNvSpPr>
          <p:nvPr/>
        </p:nvSpPr>
        <p:spPr>
          <a:xfrm>
            <a:off x="12630961" y="4288702"/>
            <a:ext cx="1977195" cy="1052474"/>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8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1097573" rtl="0" eaLnBrk="1" fontAlgn="base" latinLnBrk="0" hangingPunct="1">
              <a:lnSpc>
                <a:spcPct val="110000"/>
              </a:lnSpc>
              <a:spcBef>
                <a:spcPts val="1800"/>
              </a:spcBef>
              <a:spcAft>
                <a:spcPts val="1600"/>
              </a:spcAft>
              <a:buClr>
                <a:srgbClr val="001141"/>
              </a:buClr>
              <a:buSzPct val="90000"/>
              <a:buFont typeface="IBM Plex Sans Light" pitchFamily="2" charset="2"/>
              <a:buNone/>
              <a:tabLst/>
              <a:defRPr/>
            </a:pPr>
            <a:r>
              <a:rPr kumimoji="0" lang="en-US" sz="1600" b="0" i="0" u="none" strike="noStrike" kern="1200" cap="none" spc="0" normalizeH="0" baseline="0" noProof="0" dirty="0">
                <a:ln>
                  <a:noFill/>
                </a:ln>
                <a:solidFill>
                  <a:srgbClr val="001141"/>
                </a:solidFill>
                <a:effectLst/>
                <a:uLnTx/>
                <a:uFillTx/>
                <a:latin typeface="IBM Plex Sans Light" panose="020B0403050203000203" pitchFamily="34" charset="0"/>
                <a:ea typeface="IBM Plex Sans" charset="0"/>
                <a:cs typeface="IBM Plex Sans" charset="0"/>
              </a:rPr>
              <a:t>of CFOs collaborate with tech. leaders to scale generative AI across the enterprise</a:t>
            </a:r>
            <a:endParaRPr kumimoji="0" lang="en-US" sz="1600" b="0" i="0" u="none" strike="noStrike" kern="1200" cap="none" spc="0" normalizeH="0" baseline="30000" noProof="0" dirty="0">
              <a:ln>
                <a:noFill/>
              </a:ln>
              <a:solidFill>
                <a:srgbClr val="001141"/>
              </a:solidFill>
              <a:effectLst/>
              <a:uLnTx/>
              <a:uFillTx/>
              <a:latin typeface="IBM Plex Sans Light" panose="020B0403050203000203" pitchFamily="34" charset="0"/>
              <a:ea typeface="IBM Plex Sans" charset="0"/>
              <a:cs typeface="IBM Plex Sans" charset="0"/>
            </a:endParaRPr>
          </a:p>
        </p:txBody>
      </p:sp>
      <p:sp>
        <p:nvSpPr>
          <p:cNvPr id="18" name="TextBox 17">
            <a:extLst>
              <a:ext uri="{FF2B5EF4-FFF2-40B4-BE49-F238E27FC236}">
                <a16:creationId xmlns:a16="http://schemas.microsoft.com/office/drawing/2014/main" id="{7A23DCB7-C11C-6CA4-41C1-BC8211064126}"/>
              </a:ext>
            </a:extLst>
          </p:cNvPr>
          <p:cNvSpPr txBox="1"/>
          <p:nvPr/>
        </p:nvSpPr>
        <p:spPr>
          <a:xfrm>
            <a:off x="11285053" y="4268555"/>
            <a:ext cx="1368152" cy="255198"/>
          </a:xfrm>
          <a:prstGeom prst="rect">
            <a:avLst/>
          </a:prstGeom>
          <a:noFill/>
        </p:spPr>
        <p:txBody>
          <a:bodyPr wrap="square" lIns="0" tIns="0" rIns="0" bIns="0" rtlCol="0">
            <a:spAutoFit/>
          </a:bodyPr>
          <a:lstStyle/>
          <a:p>
            <a:pPr algn="l">
              <a:lnSpc>
                <a:spcPct val="110000"/>
              </a:lnSpc>
              <a:spcBef>
                <a:spcPts val="1800"/>
              </a:spcBef>
            </a:pPr>
            <a:r>
              <a:rPr lang="en-US" sz="1600" i="1" dirty="0">
                <a:solidFill>
                  <a:srgbClr val="A56EFE"/>
                </a:solidFill>
                <a:latin typeface="+mn-lt"/>
                <a:ea typeface="IBM Plex Sans" charset="0"/>
                <a:cs typeface="IBM Plex Sans" charset="0"/>
              </a:rPr>
              <a:t>Just</a:t>
            </a:r>
          </a:p>
        </p:txBody>
      </p:sp>
      <p:sp>
        <p:nvSpPr>
          <p:cNvPr id="20" name="Title 19">
            <a:extLst>
              <a:ext uri="{FF2B5EF4-FFF2-40B4-BE49-F238E27FC236}">
                <a16:creationId xmlns:a16="http://schemas.microsoft.com/office/drawing/2014/main" id="{D66F98D6-9EFF-6A69-2821-219705B1CA1E}"/>
              </a:ext>
            </a:extLst>
          </p:cNvPr>
          <p:cNvSpPr>
            <a:spLocks noGrp="1"/>
          </p:cNvSpPr>
          <p:nvPr>
            <p:ph type="title"/>
          </p:nvPr>
        </p:nvSpPr>
        <p:spPr/>
        <p:txBody>
          <a:bodyPr/>
          <a:lstStyle/>
          <a:p>
            <a:r>
              <a:rPr kumimoji="0" lang="en-US" sz="3200" b="0" i="0" u="none" strike="noStrike" kern="0" cap="none" spc="0" normalizeH="0" baseline="0" noProof="0" dirty="0">
                <a:ln>
                  <a:noFill/>
                </a:ln>
                <a:solidFill>
                  <a:srgbClr val="A56EFE"/>
                </a:solidFill>
                <a:effectLst/>
                <a:uLnTx/>
                <a:uFillTx/>
                <a:latin typeface="IBM Plex Sans Light" panose="020B0403050203000203" pitchFamily="34" charset="0"/>
                <a:ea typeface="IBM Plex Sans" charset="0"/>
                <a:cs typeface="IBM Plex Sans" charset="0"/>
              </a:rPr>
              <a:t>What CEOs need to </a:t>
            </a:r>
            <a:r>
              <a:rPr kumimoji="0" lang="en-US" sz="3200" b="1" i="0" u="none" strike="noStrike" kern="0" cap="none" spc="0" normalizeH="0" baseline="0" noProof="0" dirty="0">
                <a:ln>
                  <a:noFill/>
                </a:ln>
                <a:solidFill>
                  <a:srgbClr val="A56EFE"/>
                </a:solidFill>
                <a:effectLst/>
                <a:uLnTx/>
                <a:uFillTx/>
                <a:latin typeface="IBM Plex Sans SmBld" panose="020B0503050203000203" pitchFamily="34" charset="0"/>
                <a:ea typeface="IBM Plex Sans" charset="0"/>
                <a:cs typeface="IBM Plex Sans" charset="0"/>
              </a:rPr>
              <a:t>know</a:t>
            </a:r>
            <a:br>
              <a:rPr kumimoji="0" lang="en-US" sz="3200" b="1" i="0" u="none" strike="noStrike" kern="0" cap="none" spc="0" normalizeH="0" baseline="0" noProof="0" dirty="0">
                <a:ln>
                  <a:noFill/>
                </a:ln>
                <a:solidFill>
                  <a:srgbClr val="0961FD"/>
                </a:solidFill>
                <a:effectLst/>
                <a:uLnTx/>
                <a:uFillTx/>
                <a:latin typeface="IBM Plex Sans SmBld" panose="020B0503050203000203" pitchFamily="34" charset="0"/>
                <a:ea typeface="IBM Plex Sans" charset="0"/>
                <a:cs typeface="IBM Plex Sans" charset="0"/>
              </a:rPr>
            </a:br>
            <a:br>
              <a:rPr kumimoji="0" lang="en-US" sz="3200" b="1" i="0" u="none" strike="noStrike" kern="0" cap="none" spc="0" normalizeH="0" baseline="0" noProof="0" dirty="0">
                <a:ln>
                  <a:noFill/>
                </a:ln>
                <a:solidFill>
                  <a:srgbClr val="0961FD"/>
                </a:solidFill>
                <a:effectLst/>
                <a:uLnTx/>
                <a:uFillTx/>
                <a:latin typeface="IBM Plex Sans SmBld" panose="020B0503050203000203" pitchFamily="34" charset="0"/>
                <a:ea typeface="IBM Plex Sans" charset="0"/>
                <a:cs typeface="IBM Plex Sans" charset="0"/>
              </a:rPr>
            </a:br>
            <a:r>
              <a:rPr kumimoji="0" lang="en-US" sz="3200" u="none" strike="noStrike" kern="0" cap="none" spc="0" normalizeH="0" baseline="0" noProof="0" dirty="0">
                <a:ln>
                  <a:noFill/>
                </a:ln>
                <a:solidFill>
                  <a:schemeClr val="tx1"/>
                </a:solidFill>
                <a:effectLst/>
                <a:uLnTx/>
                <a:uFillTx/>
                <a:ea typeface="IBM Plex Sans" charset="0"/>
                <a:cs typeface="IBM Plex Sans" charset="0"/>
              </a:rPr>
              <a:t>You need generative AI for FinOps—and FinOps for generative AI</a:t>
            </a:r>
            <a:endParaRPr lang="en-US" dirty="0"/>
          </a:p>
        </p:txBody>
      </p:sp>
    </p:spTree>
    <p:extLst>
      <p:ext uri="{BB962C8B-B14F-4D97-AF65-F5344CB8AC3E}">
        <p14:creationId xmlns:p14="http://schemas.microsoft.com/office/powerpoint/2010/main" val="1144918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7F7D0-69D7-46B2-35CD-004F10CDABD7}"/>
              </a:ext>
            </a:extLst>
          </p:cNvPr>
          <p:cNvSpPr>
            <a:spLocks noGrp="1"/>
          </p:cNvSpPr>
          <p:nvPr>
            <p:ph type="title"/>
          </p:nvPr>
        </p:nvSpPr>
        <p:spPr/>
        <p:txBody>
          <a:bodyPr/>
          <a:lstStyle/>
          <a:p>
            <a:r>
              <a:rPr lang="en-US" dirty="0">
                <a:solidFill>
                  <a:schemeClr val="accent2"/>
                </a:solidFill>
              </a:rPr>
              <a:t>What CEOs need to </a:t>
            </a:r>
            <a:r>
              <a:rPr lang="en-US" b="1" dirty="0">
                <a:solidFill>
                  <a:schemeClr val="accent2"/>
                </a:solidFill>
                <a:latin typeface="IBM Plex Sans SmBld" panose="020B0503050203000203" pitchFamily="34" charset="0"/>
              </a:rPr>
              <a:t>do</a:t>
            </a:r>
            <a:endParaRPr lang="en-US" dirty="0">
              <a:solidFill>
                <a:schemeClr val="accent2"/>
              </a:solidFill>
            </a:endParaRPr>
          </a:p>
        </p:txBody>
      </p:sp>
      <p:sp>
        <p:nvSpPr>
          <p:cNvPr id="4" name="Text Placeholder 3">
            <a:extLst>
              <a:ext uri="{FF2B5EF4-FFF2-40B4-BE49-F238E27FC236}">
                <a16:creationId xmlns:a16="http://schemas.microsoft.com/office/drawing/2014/main" id="{9E9C6F61-5129-2B26-1F10-12B51EC26CD0}"/>
              </a:ext>
            </a:extLst>
          </p:cNvPr>
          <p:cNvSpPr>
            <a:spLocks noGrp="1"/>
          </p:cNvSpPr>
          <p:nvPr>
            <p:ph type="body" sz="quarter" idx="13"/>
          </p:nvPr>
        </p:nvSpPr>
        <p:spPr/>
        <p:txBody>
          <a:bodyPr/>
          <a:lstStyle/>
          <a:p>
            <a:pPr lvl="0">
              <a:tabLst>
                <a:tab pos="457200" algn="l"/>
              </a:tabLst>
            </a:pPr>
            <a:r>
              <a:rPr lang="en-US" sz="1800" dirty="0">
                <a:solidFill>
                  <a:schemeClr val="accent2"/>
                </a:solidFill>
                <a:effectLst/>
                <a:latin typeface="IBM Plex Sans" panose="020B0503050203000203" pitchFamily="34" charset="0"/>
                <a:ea typeface="Times New Roman" panose="02020603050405020304" pitchFamily="18" charset="0"/>
                <a:cs typeface="Aptos" panose="020B0004020202020204" pitchFamily="34" charset="0"/>
              </a:rPr>
              <a:t>If your organization doesn’t have FinOps capabilities, take this opportunity to set up an organizational home for generative AI FinOps. </a:t>
            </a:r>
            <a:r>
              <a:rPr lang="en-US" sz="1800" dirty="0">
                <a:effectLst/>
                <a:ea typeface="Times New Roman" panose="02020603050405020304" pitchFamily="18" charset="0"/>
                <a:cs typeface="Aptos" panose="020B0004020202020204" pitchFamily="34" charset="0"/>
              </a:rPr>
              <a:t>Establish governance through a responsibility assignment matrix with resources from finance, IT, and the business. </a:t>
            </a:r>
            <a:endParaRPr lang="en-IN" sz="1800" dirty="0">
              <a:effectLst/>
              <a:ea typeface="Aptos" panose="020B0004020202020204" pitchFamily="34" charset="0"/>
              <a:cs typeface="Times New Roman" panose="02020603050405020304" pitchFamily="18" charset="0"/>
            </a:endParaRPr>
          </a:p>
        </p:txBody>
      </p:sp>
      <p:sp>
        <p:nvSpPr>
          <p:cNvPr id="5" name="Text Placeholder 4">
            <a:extLst>
              <a:ext uri="{FF2B5EF4-FFF2-40B4-BE49-F238E27FC236}">
                <a16:creationId xmlns:a16="http://schemas.microsoft.com/office/drawing/2014/main" id="{9661EB9F-ACE3-82E7-3557-312A323676CF}"/>
              </a:ext>
            </a:extLst>
          </p:cNvPr>
          <p:cNvSpPr>
            <a:spLocks noGrp="1"/>
          </p:cNvSpPr>
          <p:nvPr>
            <p:ph type="body" sz="quarter" idx="14"/>
          </p:nvPr>
        </p:nvSpPr>
        <p:spPr>
          <a:xfrm>
            <a:off x="7459216" y="2057400"/>
            <a:ext cx="3429000" cy="5486400"/>
          </a:xfrm>
        </p:spPr>
        <p:txBody>
          <a:bodyPr/>
          <a:lstStyle/>
          <a:p>
            <a:pPr lvl="0">
              <a:tabLst>
                <a:tab pos="457200" algn="l"/>
              </a:tabLst>
            </a:pPr>
            <a:r>
              <a:rPr lang="en-US" sz="1800" dirty="0">
                <a:solidFill>
                  <a:schemeClr val="accent2"/>
                </a:solidFill>
                <a:effectLst/>
                <a:latin typeface="IBM Plex Sans" panose="020B0503050203000203" pitchFamily="34" charset="0"/>
                <a:ea typeface="Times New Roman" panose="02020603050405020304" pitchFamily="18" charset="0"/>
                <a:cs typeface="Aptos" panose="020B0004020202020204" pitchFamily="34" charset="0"/>
              </a:rPr>
              <a:t>If your organization is already embracing FinOps, immediately apply FinOps practices to your generative AI investments. </a:t>
            </a:r>
            <a:r>
              <a:rPr lang="en-US" sz="1800" dirty="0">
                <a:effectLst/>
                <a:ea typeface="Times New Roman" panose="02020603050405020304" pitchFamily="18" charset="0"/>
                <a:cs typeface="Aptos" panose="020B0004020202020204" pitchFamily="34" charset="0"/>
              </a:rPr>
              <a:t>Implement a cost estimation and tracking framework that can help your team understand the costs associated with generative AI projects.</a:t>
            </a:r>
            <a:endParaRPr lang="en-IN" sz="1800" dirty="0">
              <a:effectLst/>
              <a:ea typeface="Aptos" panose="020B0004020202020204" pitchFamily="34" charset="0"/>
              <a:cs typeface="Times New Roman" panose="02020603050405020304" pitchFamily="18" charset="0"/>
            </a:endParaRPr>
          </a:p>
        </p:txBody>
      </p:sp>
      <p:sp>
        <p:nvSpPr>
          <p:cNvPr id="6" name="Text Placeholder 5">
            <a:extLst>
              <a:ext uri="{FF2B5EF4-FFF2-40B4-BE49-F238E27FC236}">
                <a16:creationId xmlns:a16="http://schemas.microsoft.com/office/drawing/2014/main" id="{FBA626BB-FDCC-AE13-D076-236EAEF8AA53}"/>
              </a:ext>
            </a:extLst>
          </p:cNvPr>
          <p:cNvSpPr>
            <a:spLocks noGrp="1"/>
          </p:cNvSpPr>
          <p:nvPr>
            <p:ph type="body" sz="quarter" idx="15"/>
          </p:nvPr>
        </p:nvSpPr>
        <p:spPr>
          <a:xfrm>
            <a:off x="11059616" y="2057400"/>
            <a:ext cx="3430800" cy="5486400"/>
          </a:xfrm>
        </p:spPr>
        <p:txBody>
          <a:bodyPr/>
          <a:lstStyle/>
          <a:p>
            <a:pPr lvl="0">
              <a:tabLst>
                <a:tab pos="457200" algn="l"/>
              </a:tabLst>
            </a:pPr>
            <a:r>
              <a:rPr lang="en-US" sz="1800" dirty="0">
                <a:solidFill>
                  <a:schemeClr val="accent2"/>
                </a:solidFill>
                <a:effectLst/>
                <a:latin typeface="IBM Plex Sans" panose="020B0503050203000203" pitchFamily="34" charset="0"/>
                <a:ea typeface="Times New Roman" panose="02020603050405020304" pitchFamily="18" charset="0"/>
                <a:cs typeface="Aptos" panose="020B0004020202020204" pitchFamily="34" charset="0"/>
              </a:rPr>
              <a:t>Use generative AI to enhance FinOps capabilities. </a:t>
            </a:r>
            <a:r>
              <a:rPr lang="en-US" sz="1800" dirty="0">
                <a:effectLst/>
                <a:ea typeface="Times New Roman" panose="02020603050405020304" pitchFamily="18" charset="0"/>
                <a:cs typeface="Aptos" panose="020B0004020202020204" pitchFamily="34" charset="0"/>
              </a:rPr>
              <a:t>Simulate financial data and scenarios that can help increase the accuracy of financial models, improve risk management, and support strategic decision-making.</a:t>
            </a:r>
            <a:endParaRPr lang="en-IN" sz="1800" dirty="0">
              <a:effectLst/>
              <a:ea typeface="Aptos" panose="020B0004020202020204" pitchFamily="34" charset="0"/>
              <a:cs typeface="Times New Roman" panose="02020603050405020304" pitchFamily="18" charset="0"/>
            </a:endParaRPr>
          </a:p>
        </p:txBody>
      </p:sp>
      <p:sp>
        <p:nvSpPr>
          <p:cNvPr id="8" name="Text Placeholder 7">
            <a:extLst>
              <a:ext uri="{FF2B5EF4-FFF2-40B4-BE49-F238E27FC236}">
                <a16:creationId xmlns:a16="http://schemas.microsoft.com/office/drawing/2014/main" id="{A41BC7DC-6BA6-DFF9-C18A-E39685D5AE1A}"/>
              </a:ext>
            </a:extLst>
          </p:cNvPr>
          <p:cNvSpPr>
            <a:spLocks noGrp="1"/>
          </p:cNvSpPr>
          <p:nvPr>
            <p:ph type="body" sz="quarter" idx="18"/>
          </p:nvPr>
        </p:nvSpPr>
        <p:spPr/>
        <p:txBody>
          <a:bodyPr/>
          <a:lstStyle/>
          <a:p>
            <a:r>
              <a:rPr lang="en-US" dirty="0"/>
              <a:t>FinOps</a:t>
            </a:r>
          </a:p>
        </p:txBody>
      </p:sp>
      <p:sp>
        <p:nvSpPr>
          <p:cNvPr id="11" name="Text Placeholder 2">
            <a:extLst>
              <a:ext uri="{FF2B5EF4-FFF2-40B4-BE49-F238E27FC236}">
                <a16:creationId xmlns:a16="http://schemas.microsoft.com/office/drawing/2014/main" id="{F3D1B34F-8E48-FD1F-6CBF-4325362E242C}"/>
              </a:ext>
            </a:extLst>
          </p:cNvPr>
          <p:cNvSpPr txBox="1">
            <a:spLocks/>
          </p:cNvSpPr>
          <p:nvPr/>
        </p:nvSpPr>
        <p:spPr>
          <a:xfrm>
            <a:off x="457200" y="2057400"/>
            <a:ext cx="2971800" cy="5486400"/>
          </a:xfrm>
          <a:prstGeom prst="rect">
            <a:avLst/>
          </a:prstGeom>
          <a:ln w="3175">
            <a:noFill/>
          </a:ln>
        </p:spPr>
        <p:txBody>
          <a:bodyPr vert="horz" lIns="0" tIns="18360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6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2800" kern="0" dirty="0">
                <a:ea typeface="Times New Roman" panose="02020603050405020304" pitchFamily="18" charset="0"/>
                <a:cs typeface="Calibri" panose="020F0502020204030204" pitchFamily="34" charset="0"/>
              </a:rPr>
              <a:t>Fine-tune FinOps with generative AI—and apply FinOps across the enterprise—to make technology even more valuable</a:t>
            </a:r>
            <a:endParaRPr lang="en-IN" sz="2800" kern="0"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68513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DCFD670-A5A6-E264-535C-61AA55CCBCED}"/>
              </a:ext>
            </a:extLst>
          </p:cNvPr>
          <p:cNvSpPr>
            <a:spLocks noGrp="1"/>
          </p:cNvSpPr>
          <p:nvPr>
            <p:ph idx="1"/>
          </p:nvPr>
        </p:nvSpPr>
        <p:spPr>
          <a:xfrm>
            <a:off x="7772400" y="4114800"/>
            <a:ext cx="5861305" cy="3546573"/>
          </a:xfrm>
        </p:spPr>
        <p:txBody>
          <a:bodyPr/>
          <a:lstStyle/>
          <a:p>
            <a:r>
              <a:rPr lang="en-US" sz="3200" dirty="0">
                <a:latin typeface="IBM Plex Sans SmBld" panose="020B0503050203000203" pitchFamily="34" charset="0"/>
              </a:rPr>
              <a:t>FinOps.</a:t>
            </a:r>
          </a:p>
          <a:p>
            <a:r>
              <a:rPr lang="en-US" sz="3200" b="1" dirty="0">
                <a:solidFill>
                  <a:schemeClr val="accent2"/>
                </a:solidFill>
                <a:latin typeface="IBM Plex Sans" panose="020B0503050203000203" pitchFamily="34" charset="0"/>
              </a:rPr>
              <a:t>Transformation.</a:t>
            </a:r>
          </a:p>
          <a:p>
            <a:r>
              <a:rPr lang="en-US" sz="3200" dirty="0"/>
              <a:t>Decision-making. </a:t>
            </a:r>
          </a:p>
        </p:txBody>
      </p:sp>
      <p:sp>
        <p:nvSpPr>
          <p:cNvPr id="16" name="Title 1">
            <a:extLst>
              <a:ext uri="{FF2B5EF4-FFF2-40B4-BE49-F238E27FC236}">
                <a16:creationId xmlns:a16="http://schemas.microsoft.com/office/drawing/2014/main" id="{1924F7B2-4DE2-D143-BEFB-71BD13F9E4EC}"/>
              </a:ext>
            </a:extLst>
          </p:cNvPr>
          <p:cNvSpPr txBox="1">
            <a:spLocks/>
          </p:cNvSpPr>
          <p:nvPr/>
        </p:nvSpPr>
        <p:spPr>
          <a:xfrm>
            <a:off x="996695" y="4294531"/>
            <a:ext cx="6008914" cy="24656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1536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lnSpc>
                <a:spcPct val="110000"/>
              </a:lnSpc>
            </a:pPr>
            <a:endParaRPr lang="en-US" sz="2000" kern="0" dirty="0">
              <a:solidFill>
                <a:schemeClr val="tx1"/>
              </a:solidFill>
              <a:latin typeface="IBM Plex Sans Medm" panose="020B0503050203000203" pitchFamily="34" charset="0"/>
            </a:endParaRPr>
          </a:p>
        </p:txBody>
      </p:sp>
      <p:sp>
        <p:nvSpPr>
          <p:cNvPr id="3" name="Title 1">
            <a:extLst>
              <a:ext uri="{FF2B5EF4-FFF2-40B4-BE49-F238E27FC236}">
                <a16:creationId xmlns:a16="http://schemas.microsoft.com/office/drawing/2014/main" id="{16C73689-59D1-AE70-4801-DCA756624FDD}"/>
              </a:ext>
            </a:extLst>
          </p:cNvPr>
          <p:cNvSpPr txBox="1">
            <a:spLocks/>
          </p:cNvSpPr>
          <p:nvPr/>
        </p:nvSpPr>
        <p:spPr>
          <a:xfrm>
            <a:off x="457200" y="457200"/>
            <a:ext cx="10744200" cy="2667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5400" b="0" i="0">
                <a:solidFill>
                  <a:schemeClr val="accent3"/>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sz="8000" kern="0" dirty="0">
                <a:solidFill>
                  <a:schemeClr val="tx1"/>
                </a:solidFill>
              </a:rPr>
              <a:t>Three things</a:t>
            </a:r>
            <a:br>
              <a:rPr lang="en-US" sz="4400" kern="0" dirty="0">
                <a:solidFill>
                  <a:schemeClr val="tx1"/>
                </a:solidFill>
              </a:rPr>
            </a:br>
            <a:endParaRPr lang="en-US" sz="1600" kern="0" dirty="0">
              <a:solidFill>
                <a:schemeClr val="tx1"/>
              </a:solidFill>
              <a:latin typeface="IBM Plex Sans Medm" panose="020B0503050203000203" pitchFamily="34" charset="0"/>
            </a:endParaRPr>
          </a:p>
        </p:txBody>
      </p:sp>
    </p:spTree>
    <p:extLst>
      <p:ext uri="{BB962C8B-B14F-4D97-AF65-F5344CB8AC3E}">
        <p14:creationId xmlns:p14="http://schemas.microsoft.com/office/powerpoint/2010/main" val="3603602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6E8C1-5873-984B-BE6D-2FB380247B79}"/>
              </a:ext>
            </a:extLst>
          </p:cNvPr>
          <p:cNvSpPr>
            <a:spLocks noGrp="1"/>
          </p:cNvSpPr>
          <p:nvPr>
            <p:ph type="title"/>
          </p:nvPr>
        </p:nvSpPr>
        <p:spPr/>
        <p:txBody>
          <a:bodyPr>
            <a:noAutofit/>
          </a:bodyPr>
          <a:lstStyle/>
          <a:p>
            <a:pPr>
              <a:lnSpc>
                <a:spcPct val="100000"/>
              </a:lnSpc>
              <a:spcAft>
                <a:spcPts val="3600"/>
              </a:spcAft>
            </a:pPr>
            <a:r>
              <a:rPr lang="en-US" dirty="0">
                <a:solidFill>
                  <a:schemeClr val="accent2"/>
                </a:solidFill>
                <a:latin typeface="IBM Plex Sans Light" panose="020B0403050203000203" pitchFamily="34" charset="0"/>
                <a:ea typeface="IBM Plex Sans" charset="0"/>
                <a:cs typeface="IBM Plex Sans" charset="0"/>
              </a:rPr>
              <a:t>What CEOs need to </a:t>
            </a:r>
            <a:r>
              <a:rPr lang="en-US" b="1" dirty="0">
                <a:solidFill>
                  <a:schemeClr val="accent2"/>
                </a:solidFill>
                <a:latin typeface="IBM Plex Sans SmBld" panose="020B0503050203000203" pitchFamily="34" charset="0"/>
                <a:ea typeface="IBM Plex Sans" charset="0"/>
                <a:cs typeface="IBM Plex Sans" charset="0"/>
              </a:rPr>
              <a:t>know</a:t>
            </a:r>
            <a:endParaRPr lang="en-US" b="1" dirty="0">
              <a:solidFill>
                <a:schemeClr val="accent2"/>
              </a:solidFill>
              <a:latin typeface="IBM Plex Sans SmBld" panose="020B0503050203000203" pitchFamily="34" charset="0"/>
            </a:endParaRPr>
          </a:p>
        </p:txBody>
      </p:sp>
      <p:sp>
        <p:nvSpPr>
          <p:cNvPr id="3" name="Text Placeholder 2">
            <a:extLst>
              <a:ext uri="{FF2B5EF4-FFF2-40B4-BE49-F238E27FC236}">
                <a16:creationId xmlns:a16="http://schemas.microsoft.com/office/drawing/2014/main" id="{B4E4023D-51F8-2B48-B738-DBABB0D460DB}"/>
              </a:ext>
            </a:extLst>
          </p:cNvPr>
          <p:cNvSpPr>
            <a:spLocks noGrp="1"/>
          </p:cNvSpPr>
          <p:nvPr>
            <p:ph type="body" sz="half" idx="2"/>
          </p:nvPr>
        </p:nvSpPr>
        <p:spPr>
          <a:xfrm>
            <a:off x="457200" y="2242592"/>
            <a:ext cx="2971800" cy="2926397"/>
          </a:xfrm>
        </p:spPr>
        <p:txBody>
          <a:bodyPr/>
          <a:lstStyle/>
          <a:p>
            <a:pPr>
              <a:spcBef>
                <a:spcPts val="0"/>
              </a:spcBef>
              <a:spcAft>
                <a:spcPts val="1800"/>
              </a:spcAft>
            </a:pPr>
            <a:r>
              <a:rPr lang="en-US" sz="2800" dirty="0">
                <a:latin typeface="IBM Plex Sans Light" panose="020B0403050203000203" pitchFamily="34" charset="0"/>
              </a:rPr>
              <a:t>Generative AI gives your finance team superpowers</a:t>
            </a:r>
            <a:endParaRPr lang="en-US" sz="2800" dirty="0"/>
          </a:p>
        </p:txBody>
      </p:sp>
      <p:sp>
        <p:nvSpPr>
          <p:cNvPr id="5" name="Text Placeholder 7">
            <a:extLst>
              <a:ext uri="{FF2B5EF4-FFF2-40B4-BE49-F238E27FC236}">
                <a16:creationId xmlns:a16="http://schemas.microsoft.com/office/drawing/2014/main" id="{273DF026-D47E-5CB4-DD96-0DEDAB66D30F}"/>
              </a:ext>
            </a:extLst>
          </p:cNvPr>
          <p:cNvSpPr>
            <a:spLocks noGrp="1"/>
          </p:cNvSpPr>
          <p:nvPr>
            <p:ph type="body" sz="quarter" idx="18"/>
          </p:nvPr>
        </p:nvSpPr>
        <p:spPr>
          <a:xfrm>
            <a:off x="457199" y="182880"/>
            <a:ext cx="3200393" cy="274319"/>
          </a:xfrm>
        </p:spPr>
        <p:txBody>
          <a:bodyPr anchor="t"/>
          <a:lstStyle/>
          <a:p>
            <a:r>
              <a:rPr lang="en-US" sz="1000" dirty="0">
                <a:latin typeface="IBM Plex Sans Medm" panose="020B0503050203000203" pitchFamily="34" charset="0"/>
              </a:rPr>
              <a:t>Transformation</a:t>
            </a:r>
          </a:p>
        </p:txBody>
      </p:sp>
      <p:graphicFrame>
        <p:nvGraphicFramePr>
          <p:cNvPr id="19" name="Chart 18">
            <a:extLst>
              <a:ext uri="{FF2B5EF4-FFF2-40B4-BE49-F238E27FC236}">
                <a16:creationId xmlns:a16="http://schemas.microsoft.com/office/drawing/2014/main" id="{D5DB93C6-F266-CDF2-7904-1042566EE5B7}"/>
              </a:ext>
            </a:extLst>
          </p:cNvPr>
          <p:cNvGraphicFramePr/>
          <p:nvPr>
            <p:extLst>
              <p:ext uri="{D42A27DB-BD31-4B8C-83A1-F6EECF244321}">
                <p14:modId xmlns:p14="http://schemas.microsoft.com/office/powerpoint/2010/main" val="4068716768"/>
              </p:ext>
            </p:extLst>
          </p:nvPr>
        </p:nvGraphicFramePr>
        <p:xfrm>
          <a:off x="3713262" y="2060360"/>
          <a:ext cx="3352800" cy="3281184"/>
        </p:xfrm>
        <a:graphic>
          <a:graphicData uri="http://schemas.openxmlformats.org/drawingml/2006/chart">
            <c:chart xmlns:c="http://schemas.openxmlformats.org/drawingml/2006/chart" xmlns:r="http://schemas.openxmlformats.org/officeDocument/2006/relationships" r:id="rId3"/>
          </a:graphicData>
        </a:graphic>
      </p:graphicFrame>
      <p:sp>
        <p:nvSpPr>
          <p:cNvPr id="20" name="Content Placeholder 22">
            <a:extLst>
              <a:ext uri="{FF2B5EF4-FFF2-40B4-BE49-F238E27FC236}">
                <a16:creationId xmlns:a16="http://schemas.microsoft.com/office/drawing/2014/main" id="{2CA41865-FFCC-9BD9-69E4-C23BDC7659B4}"/>
              </a:ext>
            </a:extLst>
          </p:cNvPr>
          <p:cNvSpPr txBox="1">
            <a:spLocks/>
          </p:cNvSpPr>
          <p:nvPr/>
        </p:nvSpPr>
        <p:spPr>
          <a:xfrm>
            <a:off x="7543800" y="457200"/>
            <a:ext cx="3299792" cy="1371599"/>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8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kumimoji="0" lang="en-US" sz="1800" b="0" i="0" u="none" strike="noStrike" kern="1200" cap="none" spc="0" normalizeH="0" baseline="0" noProof="0" dirty="0">
                <a:ln>
                  <a:noFill/>
                </a:ln>
                <a:solidFill>
                  <a:srgbClr val="001141"/>
                </a:solidFill>
                <a:effectLst/>
                <a:uLnTx/>
                <a:uFillTx/>
                <a:latin typeface="IBM Plex Sans Light" panose="020B0403050203000203" pitchFamily="34" charset="0"/>
                <a:cs typeface="Arial" charset="0"/>
              </a:rPr>
              <a:t>For the one in 10 organizations that have optimized traditional AI in finance, generative AI can accelerate and expand benefits. </a:t>
            </a:r>
            <a:endParaRPr kumimoji="0" lang="en-US" sz="1800" b="0" i="0" u="none" strike="noStrike" kern="0" cap="none" spc="0" normalizeH="0" baseline="0" noProof="0" dirty="0">
              <a:ln>
                <a:noFill/>
              </a:ln>
              <a:solidFill>
                <a:srgbClr val="000000"/>
              </a:solidFill>
              <a:effectLst/>
              <a:uLnTx/>
              <a:uFillTx/>
              <a:latin typeface="IBM Plex Sans Light" panose="020B0403050203000203" pitchFamily="34" charset="0"/>
            </a:endParaRPr>
          </a:p>
        </p:txBody>
      </p:sp>
      <p:sp>
        <p:nvSpPr>
          <p:cNvPr id="21" name="Content Placeholder 23">
            <a:extLst>
              <a:ext uri="{FF2B5EF4-FFF2-40B4-BE49-F238E27FC236}">
                <a16:creationId xmlns:a16="http://schemas.microsoft.com/office/drawing/2014/main" id="{91F9D354-61A4-2CDB-5A3B-1EEED3792BB2}"/>
              </a:ext>
            </a:extLst>
          </p:cNvPr>
          <p:cNvSpPr txBox="1">
            <a:spLocks/>
          </p:cNvSpPr>
          <p:nvPr/>
        </p:nvSpPr>
        <p:spPr>
          <a:xfrm>
            <a:off x="3886200" y="457200"/>
            <a:ext cx="3200400" cy="1554480"/>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lang="en-US" dirty="0">
                <a:solidFill>
                  <a:srgbClr val="001141"/>
                </a:solidFill>
                <a:cs typeface="Arial" charset="0"/>
              </a:rPr>
              <a:t>F</a:t>
            </a:r>
            <a:r>
              <a:rPr kumimoji="0" lang="en-US" sz="1800" b="0" i="0" u="none" strike="noStrike" kern="1200" cap="none" spc="0" normalizeH="0" baseline="0" noProof="0" dirty="0" err="1">
                <a:ln>
                  <a:noFill/>
                </a:ln>
                <a:solidFill>
                  <a:srgbClr val="001141"/>
                </a:solidFill>
                <a:effectLst/>
                <a:uLnTx/>
                <a:uFillTx/>
                <a:latin typeface="IBM Plex Sans Light" panose="020B0403050203000203" pitchFamily="34" charset="0"/>
                <a:cs typeface="Arial" charset="0"/>
              </a:rPr>
              <a:t>inance</a:t>
            </a:r>
            <a:r>
              <a:rPr kumimoji="0" lang="en-US" sz="1800" b="0" i="0" u="none" strike="noStrike" kern="1200" cap="none" spc="0" normalizeH="0" baseline="0" noProof="0" dirty="0">
                <a:ln>
                  <a:noFill/>
                </a:ln>
                <a:solidFill>
                  <a:srgbClr val="001141"/>
                </a:solidFill>
                <a:effectLst/>
                <a:uLnTx/>
                <a:uFillTx/>
                <a:latin typeface="IBM Plex Sans Light" panose="020B0403050203000203" pitchFamily="34" charset="0"/>
                <a:cs typeface="Arial" charset="0"/>
              </a:rPr>
              <a:t> areas poised to realize the greatest value from generative AI </a:t>
            </a:r>
            <a:endParaRPr kumimoji="0" lang="en-US" sz="1800" b="0" i="0" u="none" strike="noStrike" kern="0" cap="none" spc="0" normalizeH="0" baseline="0" noProof="0" dirty="0">
              <a:ln>
                <a:noFill/>
              </a:ln>
              <a:solidFill>
                <a:srgbClr val="000000"/>
              </a:solidFill>
              <a:effectLst/>
              <a:uLnTx/>
              <a:uFillTx/>
              <a:latin typeface="IBM Plex Sans Light" panose="020B0403050203000203" pitchFamily="34" charset="0"/>
            </a:endParaRPr>
          </a:p>
        </p:txBody>
      </p:sp>
      <p:sp>
        <p:nvSpPr>
          <p:cNvPr id="22" name="Content Placeholder 24">
            <a:extLst>
              <a:ext uri="{FF2B5EF4-FFF2-40B4-BE49-F238E27FC236}">
                <a16:creationId xmlns:a16="http://schemas.microsoft.com/office/drawing/2014/main" id="{15D61DD7-2B62-43B7-4F8A-4403B08BE4B9}"/>
              </a:ext>
            </a:extLst>
          </p:cNvPr>
          <p:cNvSpPr txBox="1">
            <a:spLocks/>
          </p:cNvSpPr>
          <p:nvPr/>
        </p:nvSpPr>
        <p:spPr>
          <a:xfrm>
            <a:off x="11201400" y="457200"/>
            <a:ext cx="3017520" cy="1371599"/>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8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lang="en-US" dirty="0">
                <a:solidFill>
                  <a:srgbClr val="001141"/>
                </a:solidFill>
                <a:cs typeface="Arial" charset="0"/>
              </a:rPr>
              <a:t>T</a:t>
            </a:r>
            <a:r>
              <a:rPr kumimoji="0" lang="en-US" sz="1800" b="0" i="0" u="none" strike="noStrike" kern="1200" cap="none" spc="0" normalizeH="0" baseline="0" noProof="0" dirty="0">
                <a:ln>
                  <a:noFill/>
                </a:ln>
                <a:solidFill>
                  <a:srgbClr val="001141"/>
                </a:solidFill>
                <a:effectLst/>
                <a:uLnTx/>
                <a:uFillTx/>
                <a:latin typeface="IBM Plex Sans Light" panose="020B0403050203000203" pitchFamily="34" charset="0"/>
                <a:cs typeface="Arial" charset="0"/>
              </a:rPr>
              <a:t>he farther along organizations are in their AI journey, the more value is delivered. </a:t>
            </a:r>
            <a:endParaRPr kumimoji="0" lang="en-US" sz="1800" b="0" i="0" u="none" strike="noStrike" kern="0" cap="none" spc="0" normalizeH="0" baseline="0" noProof="0" dirty="0">
              <a:ln>
                <a:noFill/>
              </a:ln>
              <a:solidFill>
                <a:srgbClr val="000000"/>
              </a:solidFill>
              <a:effectLst/>
              <a:uLnTx/>
              <a:uFillTx/>
              <a:latin typeface="IBM Plex Sans Light" panose="020B0403050203000203" pitchFamily="34" charset="0"/>
            </a:endParaRPr>
          </a:p>
        </p:txBody>
      </p:sp>
      <p:sp>
        <p:nvSpPr>
          <p:cNvPr id="30" name="TextBox 29">
            <a:extLst>
              <a:ext uri="{FF2B5EF4-FFF2-40B4-BE49-F238E27FC236}">
                <a16:creationId xmlns:a16="http://schemas.microsoft.com/office/drawing/2014/main" id="{E855920D-0201-4706-127E-5ED224139DD8}"/>
              </a:ext>
            </a:extLst>
          </p:cNvPr>
          <p:cNvSpPr txBox="1"/>
          <p:nvPr/>
        </p:nvSpPr>
        <p:spPr>
          <a:xfrm>
            <a:off x="3853010" y="4452931"/>
            <a:ext cx="2572942"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Managing accounts payables</a:t>
            </a:r>
          </a:p>
        </p:txBody>
      </p:sp>
      <p:sp>
        <p:nvSpPr>
          <p:cNvPr id="34" name="TextBox 33">
            <a:extLst>
              <a:ext uri="{FF2B5EF4-FFF2-40B4-BE49-F238E27FC236}">
                <a16:creationId xmlns:a16="http://schemas.microsoft.com/office/drawing/2014/main" id="{F7EEFAC1-63DB-446F-13CD-67BC0CBBECD5}"/>
              </a:ext>
            </a:extLst>
          </p:cNvPr>
          <p:cNvSpPr txBox="1"/>
          <p:nvPr/>
        </p:nvSpPr>
        <p:spPr>
          <a:xfrm>
            <a:off x="3840980" y="2457583"/>
            <a:ext cx="2209453"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Predicting anomalies</a:t>
            </a:r>
          </a:p>
        </p:txBody>
      </p:sp>
      <p:sp>
        <p:nvSpPr>
          <p:cNvPr id="35" name="TextBox 34">
            <a:extLst>
              <a:ext uri="{FF2B5EF4-FFF2-40B4-BE49-F238E27FC236}">
                <a16:creationId xmlns:a16="http://schemas.microsoft.com/office/drawing/2014/main" id="{68120AD4-C48E-A4D0-FE92-BE21FC7EE83D}"/>
              </a:ext>
            </a:extLst>
          </p:cNvPr>
          <p:cNvSpPr txBox="1"/>
          <p:nvPr/>
        </p:nvSpPr>
        <p:spPr>
          <a:xfrm>
            <a:off x="3836390" y="2951428"/>
            <a:ext cx="2209453"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Explaining variances</a:t>
            </a:r>
          </a:p>
        </p:txBody>
      </p:sp>
      <p:sp>
        <p:nvSpPr>
          <p:cNvPr id="36" name="TextBox 35">
            <a:extLst>
              <a:ext uri="{FF2B5EF4-FFF2-40B4-BE49-F238E27FC236}">
                <a16:creationId xmlns:a16="http://schemas.microsoft.com/office/drawing/2014/main" id="{39A8ECDC-8CAF-9192-41B4-931582107FD5}"/>
              </a:ext>
            </a:extLst>
          </p:cNvPr>
          <p:cNvSpPr txBox="1"/>
          <p:nvPr/>
        </p:nvSpPr>
        <p:spPr>
          <a:xfrm>
            <a:off x="3836389" y="3455257"/>
            <a:ext cx="2209453"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Generating scenarios</a:t>
            </a:r>
          </a:p>
        </p:txBody>
      </p:sp>
      <p:sp>
        <p:nvSpPr>
          <p:cNvPr id="37" name="TextBox 36">
            <a:extLst>
              <a:ext uri="{FF2B5EF4-FFF2-40B4-BE49-F238E27FC236}">
                <a16:creationId xmlns:a16="http://schemas.microsoft.com/office/drawing/2014/main" id="{AD97DA49-33D8-636C-5E8B-404528D720C6}"/>
              </a:ext>
            </a:extLst>
          </p:cNvPr>
          <p:cNvSpPr txBox="1"/>
          <p:nvPr/>
        </p:nvSpPr>
        <p:spPr>
          <a:xfrm>
            <a:off x="3836389" y="3949102"/>
            <a:ext cx="2209453"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Creating reports</a:t>
            </a:r>
          </a:p>
        </p:txBody>
      </p:sp>
      <p:sp>
        <p:nvSpPr>
          <p:cNvPr id="38" name="TextBox 37">
            <a:extLst>
              <a:ext uri="{FF2B5EF4-FFF2-40B4-BE49-F238E27FC236}">
                <a16:creationId xmlns:a16="http://schemas.microsoft.com/office/drawing/2014/main" id="{DA348A14-6E5E-8FF3-7C09-5784B167A73C}"/>
              </a:ext>
            </a:extLst>
          </p:cNvPr>
          <p:cNvSpPr txBox="1"/>
          <p:nvPr/>
        </p:nvSpPr>
        <p:spPr>
          <a:xfrm>
            <a:off x="3836389" y="4946776"/>
            <a:ext cx="2572942"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Managing accounts receivables</a:t>
            </a:r>
          </a:p>
        </p:txBody>
      </p:sp>
      <p:sp>
        <p:nvSpPr>
          <p:cNvPr id="39" name="TextBox 38">
            <a:extLst>
              <a:ext uri="{FF2B5EF4-FFF2-40B4-BE49-F238E27FC236}">
                <a16:creationId xmlns:a16="http://schemas.microsoft.com/office/drawing/2014/main" id="{53CDC297-F181-1611-1670-8A246243B879}"/>
              </a:ext>
            </a:extLst>
          </p:cNvPr>
          <p:cNvSpPr txBox="1"/>
          <p:nvPr/>
        </p:nvSpPr>
        <p:spPr>
          <a:xfrm>
            <a:off x="6538167" y="2295235"/>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lang="en-US" sz="1400" dirty="0">
                <a:solidFill>
                  <a:srgbClr val="000000"/>
                </a:solidFill>
                <a:latin typeface="IBM Plex Sans Light"/>
                <a:ea typeface="IBM Plex Sans" charset="0"/>
                <a:cs typeface="IBM Plex Sans" charset="0"/>
              </a:rPr>
              <a:t>47</a:t>
            </a: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a:t>
            </a:r>
          </a:p>
        </p:txBody>
      </p:sp>
      <p:sp>
        <p:nvSpPr>
          <p:cNvPr id="40" name="TextBox 39">
            <a:extLst>
              <a:ext uri="{FF2B5EF4-FFF2-40B4-BE49-F238E27FC236}">
                <a16:creationId xmlns:a16="http://schemas.microsoft.com/office/drawing/2014/main" id="{75B12C73-ABB2-B8A8-CFA0-9F36D578E415}"/>
              </a:ext>
            </a:extLst>
          </p:cNvPr>
          <p:cNvSpPr txBox="1"/>
          <p:nvPr/>
        </p:nvSpPr>
        <p:spPr>
          <a:xfrm>
            <a:off x="6538167" y="2789414"/>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lang="en-US" sz="1400" dirty="0">
                <a:solidFill>
                  <a:srgbClr val="000000"/>
                </a:solidFill>
                <a:latin typeface="IBM Plex Sans Light"/>
                <a:ea typeface="IBM Plex Sans" charset="0"/>
                <a:cs typeface="IBM Plex Sans" charset="0"/>
              </a:rPr>
              <a:t>41</a:t>
            </a: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a:t>
            </a:r>
          </a:p>
        </p:txBody>
      </p:sp>
      <p:sp>
        <p:nvSpPr>
          <p:cNvPr id="41" name="TextBox 40">
            <a:extLst>
              <a:ext uri="{FF2B5EF4-FFF2-40B4-BE49-F238E27FC236}">
                <a16:creationId xmlns:a16="http://schemas.microsoft.com/office/drawing/2014/main" id="{0A16869B-12A2-4267-C372-E591C7121C10}"/>
              </a:ext>
            </a:extLst>
          </p:cNvPr>
          <p:cNvSpPr txBox="1"/>
          <p:nvPr/>
        </p:nvSpPr>
        <p:spPr>
          <a:xfrm>
            <a:off x="6569863" y="3272837"/>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lang="en-US" sz="1400" dirty="0">
                <a:solidFill>
                  <a:srgbClr val="000000"/>
                </a:solidFill>
                <a:latin typeface="IBM Plex Sans Light"/>
                <a:ea typeface="IBM Plex Sans" charset="0"/>
                <a:cs typeface="IBM Plex Sans" charset="0"/>
              </a:rPr>
              <a:t>40</a:t>
            </a: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a:t>
            </a:r>
          </a:p>
        </p:txBody>
      </p:sp>
      <p:sp>
        <p:nvSpPr>
          <p:cNvPr id="42" name="TextBox 41">
            <a:extLst>
              <a:ext uri="{FF2B5EF4-FFF2-40B4-BE49-F238E27FC236}">
                <a16:creationId xmlns:a16="http://schemas.microsoft.com/office/drawing/2014/main" id="{9D8D8AAB-3C0B-693A-EADD-4274B329EA34}"/>
              </a:ext>
            </a:extLst>
          </p:cNvPr>
          <p:cNvSpPr txBox="1"/>
          <p:nvPr/>
        </p:nvSpPr>
        <p:spPr>
          <a:xfrm>
            <a:off x="6586481" y="3767505"/>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39%</a:t>
            </a:r>
          </a:p>
        </p:txBody>
      </p:sp>
      <p:sp>
        <p:nvSpPr>
          <p:cNvPr id="43" name="TextBox 42">
            <a:extLst>
              <a:ext uri="{FF2B5EF4-FFF2-40B4-BE49-F238E27FC236}">
                <a16:creationId xmlns:a16="http://schemas.microsoft.com/office/drawing/2014/main" id="{BCB48018-7026-7A5F-84B6-18F3B27BDFF2}"/>
              </a:ext>
            </a:extLst>
          </p:cNvPr>
          <p:cNvSpPr txBox="1"/>
          <p:nvPr/>
        </p:nvSpPr>
        <p:spPr>
          <a:xfrm>
            <a:off x="6586480" y="4262173"/>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3</a:t>
            </a:r>
            <a:r>
              <a:rPr lang="en-US" sz="1400" dirty="0">
                <a:solidFill>
                  <a:srgbClr val="000000"/>
                </a:solidFill>
                <a:latin typeface="IBM Plex Sans Light"/>
                <a:ea typeface="IBM Plex Sans" charset="0"/>
                <a:cs typeface="IBM Plex Sans" charset="0"/>
              </a:rPr>
              <a:t>8</a:t>
            </a: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a:t>
            </a:r>
          </a:p>
        </p:txBody>
      </p:sp>
      <p:sp>
        <p:nvSpPr>
          <p:cNvPr id="44" name="TextBox 43">
            <a:extLst>
              <a:ext uri="{FF2B5EF4-FFF2-40B4-BE49-F238E27FC236}">
                <a16:creationId xmlns:a16="http://schemas.microsoft.com/office/drawing/2014/main" id="{A943D1A6-3AE2-4A2B-7F9A-B93816EAD6E5}"/>
              </a:ext>
            </a:extLst>
          </p:cNvPr>
          <p:cNvSpPr txBox="1"/>
          <p:nvPr/>
        </p:nvSpPr>
        <p:spPr>
          <a:xfrm>
            <a:off x="6586479" y="4765415"/>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3</a:t>
            </a:r>
            <a:r>
              <a:rPr lang="en-US" sz="1400" dirty="0">
                <a:solidFill>
                  <a:srgbClr val="000000"/>
                </a:solidFill>
                <a:latin typeface="IBM Plex Sans Light"/>
                <a:ea typeface="IBM Plex Sans" charset="0"/>
                <a:cs typeface="IBM Plex Sans" charset="0"/>
              </a:rPr>
              <a:t>8</a:t>
            </a: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a:t>
            </a:r>
          </a:p>
        </p:txBody>
      </p:sp>
      <p:graphicFrame>
        <p:nvGraphicFramePr>
          <p:cNvPr id="45" name="Chart 44">
            <a:extLst>
              <a:ext uri="{FF2B5EF4-FFF2-40B4-BE49-F238E27FC236}">
                <a16:creationId xmlns:a16="http://schemas.microsoft.com/office/drawing/2014/main" id="{FBCBA73B-05B7-B7D8-2351-EDD4A5C6EB38}"/>
              </a:ext>
            </a:extLst>
          </p:cNvPr>
          <p:cNvGraphicFramePr/>
          <p:nvPr>
            <p:extLst>
              <p:ext uri="{D42A27DB-BD31-4B8C-83A1-F6EECF244321}">
                <p14:modId xmlns:p14="http://schemas.microsoft.com/office/powerpoint/2010/main" val="1496401884"/>
              </p:ext>
            </p:extLst>
          </p:nvPr>
        </p:nvGraphicFramePr>
        <p:xfrm>
          <a:off x="7401760" y="2521483"/>
          <a:ext cx="3352800" cy="2964359"/>
        </p:xfrm>
        <a:graphic>
          <a:graphicData uri="http://schemas.openxmlformats.org/drawingml/2006/chart">
            <c:chart xmlns:c="http://schemas.openxmlformats.org/drawingml/2006/chart" xmlns:r="http://schemas.openxmlformats.org/officeDocument/2006/relationships" r:id="rId4"/>
          </a:graphicData>
        </a:graphic>
      </p:graphicFrame>
      <p:sp>
        <p:nvSpPr>
          <p:cNvPr id="47" name="TextBox 46">
            <a:extLst>
              <a:ext uri="{FF2B5EF4-FFF2-40B4-BE49-F238E27FC236}">
                <a16:creationId xmlns:a16="http://schemas.microsoft.com/office/drawing/2014/main" id="{F0BD76A0-86C4-4B45-8936-22C501569F0F}"/>
              </a:ext>
            </a:extLst>
          </p:cNvPr>
          <p:cNvSpPr txBox="1"/>
          <p:nvPr/>
        </p:nvSpPr>
        <p:spPr>
          <a:xfrm>
            <a:off x="10192918" y="2761153"/>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lang="en-US" sz="1400" dirty="0">
                <a:solidFill>
                  <a:srgbClr val="000000"/>
                </a:solidFill>
                <a:latin typeface="IBM Plex Sans Light"/>
                <a:ea typeface="IBM Plex Sans" charset="0"/>
                <a:cs typeface="IBM Plex Sans" charset="0"/>
              </a:rPr>
              <a:t>57</a:t>
            </a: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a:t>
            </a:r>
          </a:p>
        </p:txBody>
      </p:sp>
      <p:sp>
        <p:nvSpPr>
          <p:cNvPr id="48" name="TextBox 47">
            <a:extLst>
              <a:ext uri="{FF2B5EF4-FFF2-40B4-BE49-F238E27FC236}">
                <a16:creationId xmlns:a16="http://schemas.microsoft.com/office/drawing/2014/main" id="{00858899-63C5-4952-7B65-D4D6C7E4CE74}"/>
              </a:ext>
            </a:extLst>
          </p:cNvPr>
          <p:cNvSpPr txBox="1"/>
          <p:nvPr/>
        </p:nvSpPr>
        <p:spPr>
          <a:xfrm>
            <a:off x="10192918" y="3255332"/>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lang="en-US" sz="1400" dirty="0">
                <a:solidFill>
                  <a:srgbClr val="000000"/>
                </a:solidFill>
                <a:latin typeface="IBM Plex Sans Light"/>
                <a:ea typeface="IBM Plex Sans" charset="0"/>
                <a:cs typeface="IBM Plex Sans" charset="0"/>
              </a:rPr>
              <a:t>43</a:t>
            </a: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a:t>
            </a:r>
          </a:p>
        </p:txBody>
      </p:sp>
      <p:sp>
        <p:nvSpPr>
          <p:cNvPr id="49" name="TextBox 48">
            <a:extLst>
              <a:ext uri="{FF2B5EF4-FFF2-40B4-BE49-F238E27FC236}">
                <a16:creationId xmlns:a16="http://schemas.microsoft.com/office/drawing/2014/main" id="{159AFFE2-A627-FB9F-0A95-6B7547C19B35}"/>
              </a:ext>
            </a:extLst>
          </p:cNvPr>
          <p:cNvSpPr txBox="1"/>
          <p:nvPr/>
        </p:nvSpPr>
        <p:spPr>
          <a:xfrm>
            <a:off x="10224614" y="3738755"/>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33%</a:t>
            </a:r>
          </a:p>
        </p:txBody>
      </p:sp>
      <p:sp>
        <p:nvSpPr>
          <p:cNvPr id="50" name="TextBox 49">
            <a:extLst>
              <a:ext uri="{FF2B5EF4-FFF2-40B4-BE49-F238E27FC236}">
                <a16:creationId xmlns:a16="http://schemas.microsoft.com/office/drawing/2014/main" id="{99DF02B4-C4BB-A276-3A4A-0F68268B7917}"/>
              </a:ext>
            </a:extLst>
          </p:cNvPr>
          <p:cNvSpPr txBox="1"/>
          <p:nvPr/>
        </p:nvSpPr>
        <p:spPr>
          <a:xfrm>
            <a:off x="7526566" y="2227329"/>
            <a:ext cx="3352800" cy="445903"/>
          </a:xfrm>
          <a:prstGeom prst="rect">
            <a:avLst/>
          </a:prstGeom>
          <a:noFill/>
        </p:spPr>
        <p:txBody>
          <a:bodyPr wrap="square" lIns="0" tIns="0" rIns="0" bIns="0" rtlCol="0">
            <a:noAutofit/>
          </a:bodyPr>
          <a:lstStyle/>
          <a:p>
            <a:pPr algn="l">
              <a:lnSpc>
                <a:spcPct val="110000"/>
              </a:lnSpc>
              <a:spcBef>
                <a:spcPts val="1800"/>
              </a:spcBef>
            </a:pPr>
            <a:r>
              <a:rPr lang="en-US" sz="1600" i="1" dirty="0">
                <a:solidFill>
                  <a:schemeClr val="accent2"/>
                </a:solidFill>
                <a:latin typeface="+mn-lt"/>
                <a:ea typeface="IBM Plex Sans" charset="0"/>
                <a:cs typeface="IBM Plex Sans" charset="0"/>
              </a:rPr>
              <a:t>Percent by which AI adoption has helped reduce…</a:t>
            </a:r>
          </a:p>
        </p:txBody>
      </p:sp>
      <p:sp>
        <p:nvSpPr>
          <p:cNvPr id="51" name="TextBox 50">
            <a:extLst>
              <a:ext uri="{FF2B5EF4-FFF2-40B4-BE49-F238E27FC236}">
                <a16:creationId xmlns:a16="http://schemas.microsoft.com/office/drawing/2014/main" id="{60D80116-7C18-99C1-E8DE-16415BB43831}"/>
              </a:ext>
            </a:extLst>
          </p:cNvPr>
          <p:cNvSpPr txBox="1"/>
          <p:nvPr/>
        </p:nvSpPr>
        <p:spPr>
          <a:xfrm>
            <a:off x="7543801" y="2938864"/>
            <a:ext cx="2209453"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Sales forecast errors</a:t>
            </a:r>
          </a:p>
        </p:txBody>
      </p:sp>
      <p:sp>
        <p:nvSpPr>
          <p:cNvPr id="52" name="TextBox 51">
            <a:extLst>
              <a:ext uri="{FF2B5EF4-FFF2-40B4-BE49-F238E27FC236}">
                <a16:creationId xmlns:a16="http://schemas.microsoft.com/office/drawing/2014/main" id="{6032E7D1-CE56-A252-F21D-C8005DB89F9F}"/>
              </a:ext>
            </a:extLst>
          </p:cNvPr>
          <p:cNvSpPr txBox="1"/>
          <p:nvPr/>
        </p:nvSpPr>
        <p:spPr>
          <a:xfrm>
            <a:off x="7543800" y="3442920"/>
            <a:ext cx="2209453"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Uncollectable balances</a:t>
            </a:r>
          </a:p>
        </p:txBody>
      </p:sp>
      <p:sp>
        <p:nvSpPr>
          <p:cNvPr id="53" name="TextBox 52">
            <a:extLst>
              <a:ext uri="{FF2B5EF4-FFF2-40B4-BE49-F238E27FC236}">
                <a16:creationId xmlns:a16="http://schemas.microsoft.com/office/drawing/2014/main" id="{43410D92-6233-413C-A5D6-971D6A70A126}"/>
              </a:ext>
            </a:extLst>
          </p:cNvPr>
          <p:cNvSpPr txBox="1"/>
          <p:nvPr/>
        </p:nvSpPr>
        <p:spPr>
          <a:xfrm>
            <a:off x="7543800" y="3988916"/>
            <a:ext cx="2209453"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Monthly close cycle time</a:t>
            </a:r>
          </a:p>
        </p:txBody>
      </p:sp>
      <p:sp>
        <p:nvSpPr>
          <p:cNvPr id="54" name="TextBox 53">
            <a:extLst>
              <a:ext uri="{FF2B5EF4-FFF2-40B4-BE49-F238E27FC236}">
                <a16:creationId xmlns:a16="http://schemas.microsoft.com/office/drawing/2014/main" id="{B46A1310-F9DE-B6D6-7950-70AC1A7C2BFA}"/>
              </a:ext>
            </a:extLst>
          </p:cNvPr>
          <p:cNvSpPr txBox="1"/>
          <p:nvPr/>
        </p:nvSpPr>
        <p:spPr>
          <a:xfrm>
            <a:off x="7517296" y="4330825"/>
            <a:ext cx="3352800" cy="445903"/>
          </a:xfrm>
          <a:prstGeom prst="rect">
            <a:avLst/>
          </a:prstGeom>
          <a:noFill/>
        </p:spPr>
        <p:txBody>
          <a:bodyPr wrap="square" lIns="0" tIns="0" rIns="0" bIns="0" rtlCol="0">
            <a:noAutofit/>
          </a:bodyPr>
          <a:lstStyle/>
          <a:p>
            <a:pPr algn="l">
              <a:lnSpc>
                <a:spcPct val="110000"/>
              </a:lnSpc>
              <a:spcBef>
                <a:spcPts val="1800"/>
              </a:spcBef>
            </a:pPr>
            <a:r>
              <a:rPr lang="en-US" sz="1600" i="1" dirty="0">
                <a:latin typeface="+mn-lt"/>
                <a:ea typeface="IBM Plex Sans" charset="0"/>
                <a:cs typeface="IBM Plex Sans" charset="0"/>
              </a:rPr>
              <a:t>For top performers, AI has helped them respond to changes in strategy/business models</a:t>
            </a:r>
          </a:p>
        </p:txBody>
      </p:sp>
      <p:graphicFrame>
        <p:nvGraphicFramePr>
          <p:cNvPr id="55" name="Chart 54">
            <a:extLst>
              <a:ext uri="{FF2B5EF4-FFF2-40B4-BE49-F238E27FC236}">
                <a16:creationId xmlns:a16="http://schemas.microsoft.com/office/drawing/2014/main" id="{254EBA8B-B77C-0A4E-4316-1EF1B6807CA3}"/>
              </a:ext>
            </a:extLst>
          </p:cNvPr>
          <p:cNvGraphicFramePr/>
          <p:nvPr>
            <p:extLst>
              <p:ext uri="{D42A27DB-BD31-4B8C-83A1-F6EECF244321}">
                <p14:modId xmlns:p14="http://schemas.microsoft.com/office/powerpoint/2010/main" val="37673450"/>
              </p:ext>
            </p:extLst>
          </p:nvPr>
        </p:nvGraphicFramePr>
        <p:xfrm>
          <a:off x="11055737" y="2506736"/>
          <a:ext cx="3352800" cy="2964359"/>
        </p:xfrm>
        <a:graphic>
          <a:graphicData uri="http://schemas.openxmlformats.org/drawingml/2006/chart">
            <c:chart xmlns:c="http://schemas.openxmlformats.org/drawingml/2006/chart" xmlns:r="http://schemas.openxmlformats.org/officeDocument/2006/relationships" r:id="rId5"/>
          </a:graphicData>
        </a:graphic>
      </p:graphicFrame>
      <p:sp>
        <p:nvSpPr>
          <p:cNvPr id="57" name="TextBox 56">
            <a:extLst>
              <a:ext uri="{FF2B5EF4-FFF2-40B4-BE49-F238E27FC236}">
                <a16:creationId xmlns:a16="http://schemas.microsoft.com/office/drawing/2014/main" id="{BDC86477-D592-B42B-597A-24D8094AEECC}"/>
              </a:ext>
            </a:extLst>
          </p:cNvPr>
          <p:cNvSpPr txBox="1"/>
          <p:nvPr/>
        </p:nvSpPr>
        <p:spPr>
          <a:xfrm>
            <a:off x="13872009" y="2752010"/>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lang="en-US" sz="1400" dirty="0">
                <a:solidFill>
                  <a:srgbClr val="000000"/>
                </a:solidFill>
                <a:latin typeface="IBM Plex Sans Light"/>
                <a:ea typeface="IBM Plex Sans" charset="0"/>
                <a:cs typeface="IBM Plex Sans" charset="0"/>
              </a:rPr>
              <a:t>51</a:t>
            </a: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a:t>
            </a:r>
          </a:p>
        </p:txBody>
      </p:sp>
      <p:sp>
        <p:nvSpPr>
          <p:cNvPr id="58" name="TextBox 57">
            <a:extLst>
              <a:ext uri="{FF2B5EF4-FFF2-40B4-BE49-F238E27FC236}">
                <a16:creationId xmlns:a16="http://schemas.microsoft.com/office/drawing/2014/main" id="{77F64059-5896-A2AB-0040-D5C234D7812D}"/>
              </a:ext>
            </a:extLst>
          </p:cNvPr>
          <p:cNvSpPr txBox="1"/>
          <p:nvPr/>
        </p:nvSpPr>
        <p:spPr>
          <a:xfrm>
            <a:off x="13872009" y="3246189"/>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24%</a:t>
            </a:r>
          </a:p>
        </p:txBody>
      </p:sp>
      <p:sp>
        <p:nvSpPr>
          <p:cNvPr id="59" name="TextBox 58">
            <a:extLst>
              <a:ext uri="{FF2B5EF4-FFF2-40B4-BE49-F238E27FC236}">
                <a16:creationId xmlns:a16="http://schemas.microsoft.com/office/drawing/2014/main" id="{1EE581A8-F163-A198-8EB8-BE44165D8368}"/>
              </a:ext>
            </a:extLst>
          </p:cNvPr>
          <p:cNvSpPr txBox="1"/>
          <p:nvPr/>
        </p:nvSpPr>
        <p:spPr>
          <a:xfrm>
            <a:off x="13903705" y="3729612"/>
            <a:ext cx="690473" cy="259304"/>
          </a:xfrm>
          <a:prstGeom prst="rect">
            <a:avLst/>
          </a:prstGeom>
          <a:noFill/>
        </p:spPr>
        <p:txBody>
          <a:bodyPr wrap="square" lIns="0" tIns="0" rIns="0" bIns="0" rtlCol="0">
            <a:noAutofit/>
          </a:bodyPr>
          <a:lstStyle/>
          <a:p>
            <a:pPr marL="0" marR="0" lvl="0" indent="0" algn="l" defTabSz="1097573" rtl="0" eaLnBrk="1" fontAlgn="auto" latinLnBrk="0" hangingPunct="1">
              <a:lnSpc>
                <a:spcPct val="110000"/>
              </a:lnSpc>
              <a:spcBef>
                <a:spcPts val="1800"/>
              </a:spcBef>
              <a:spcAft>
                <a:spcPts val="0"/>
              </a:spcAft>
              <a:buClrTx/>
              <a:buSzTx/>
              <a:buFontTx/>
              <a:buNone/>
              <a:tabLst/>
              <a:defRPr/>
            </a:pPr>
            <a:r>
              <a:rPr lang="en-US" sz="1400" dirty="0">
                <a:solidFill>
                  <a:srgbClr val="000000"/>
                </a:solidFill>
                <a:latin typeface="IBM Plex Sans Light"/>
                <a:ea typeface="IBM Plex Sans" charset="0"/>
                <a:cs typeface="IBM Plex Sans" charset="0"/>
              </a:rPr>
              <a:t>18</a:t>
            </a:r>
            <a:r>
              <a:rPr kumimoji="0" lang="en-US" sz="1400" b="0" i="0" u="none" strike="noStrike" kern="1200" cap="none" spc="0" normalizeH="0" baseline="0" noProof="0" dirty="0">
                <a:ln>
                  <a:noFill/>
                </a:ln>
                <a:solidFill>
                  <a:srgbClr val="000000"/>
                </a:solidFill>
                <a:effectLst/>
                <a:uLnTx/>
                <a:uFillTx/>
                <a:latin typeface="IBM Plex Sans Light"/>
                <a:ea typeface="IBM Plex Sans" charset="0"/>
                <a:cs typeface="IBM Plex Sans" charset="0"/>
              </a:rPr>
              <a:t>%</a:t>
            </a:r>
          </a:p>
        </p:txBody>
      </p:sp>
      <p:sp>
        <p:nvSpPr>
          <p:cNvPr id="60" name="TextBox 59">
            <a:extLst>
              <a:ext uri="{FF2B5EF4-FFF2-40B4-BE49-F238E27FC236}">
                <a16:creationId xmlns:a16="http://schemas.microsoft.com/office/drawing/2014/main" id="{19F4A348-EB62-42F7-DC1B-9B9F36F07356}"/>
              </a:ext>
            </a:extLst>
          </p:cNvPr>
          <p:cNvSpPr txBox="1"/>
          <p:nvPr/>
        </p:nvSpPr>
        <p:spPr>
          <a:xfrm>
            <a:off x="11132710" y="2226273"/>
            <a:ext cx="3017520" cy="445903"/>
          </a:xfrm>
          <a:prstGeom prst="rect">
            <a:avLst/>
          </a:prstGeom>
          <a:noFill/>
        </p:spPr>
        <p:txBody>
          <a:bodyPr wrap="square" lIns="0" tIns="0" rIns="0" bIns="0" rtlCol="0">
            <a:noAutofit/>
          </a:bodyPr>
          <a:lstStyle/>
          <a:p>
            <a:pPr algn="l">
              <a:lnSpc>
                <a:spcPct val="110000"/>
              </a:lnSpc>
              <a:spcBef>
                <a:spcPts val="1800"/>
              </a:spcBef>
            </a:pPr>
            <a:r>
              <a:rPr lang="en-US" sz="1600" i="1" dirty="0">
                <a:solidFill>
                  <a:schemeClr val="accent2"/>
                </a:solidFill>
                <a:latin typeface="+mn-lt"/>
                <a:ea typeface="IBM Plex Sans" charset="0"/>
                <a:cs typeface="IBM Plex Sans" charset="0"/>
              </a:rPr>
              <a:t>Organization ROI from AI investments</a:t>
            </a:r>
          </a:p>
        </p:txBody>
      </p:sp>
      <p:sp>
        <p:nvSpPr>
          <p:cNvPr id="61" name="TextBox 60">
            <a:extLst>
              <a:ext uri="{FF2B5EF4-FFF2-40B4-BE49-F238E27FC236}">
                <a16:creationId xmlns:a16="http://schemas.microsoft.com/office/drawing/2014/main" id="{D95CEC02-F46B-BF6C-6EDE-0265D3D02CE1}"/>
              </a:ext>
            </a:extLst>
          </p:cNvPr>
          <p:cNvSpPr txBox="1"/>
          <p:nvPr/>
        </p:nvSpPr>
        <p:spPr>
          <a:xfrm>
            <a:off x="11179712" y="2890664"/>
            <a:ext cx="3192272"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Advanced optimization phase</a:t>
            </a:r>
          </a:p>
        </p:txBody>
      </p:sp>
      <p:sp>
        <p:nvSpPr>
          <p:cNvPr id="62" name="TextBox 61">
            <a:extLst>
              <a:ext uri="{FF2B5EF4-FFF2-40B4-BE49-F238E27FC236}">
                <a16:creationId xmlns:a16="http://schemas.microsoft.com/office/drawing/2014/main" id="{404A277A-4526-0028-0AF1-099335EAFD7B}"/>
              </a:ext>
            </a:extLst>
          </p:cNvPr>
          <p:cNvSpPr txBox="1"/>
          <p:nvPr/>
        </p:nvSpPr>
        <p:spPr>
          <a:xfrm>
            <a:off x="11216264" y="3394720"/>
            <a:ext cx="2209453"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Operationalized phase</a:t>
            </a:r>
          </a:p>
        </p:txBody>
      </p:sp>
      <p:sp>
        <p:nvSpPr>
          <p:cNvPr id="63" name="TextBox 62">
            <a:extLst>
              <a:ext uri="{FF2B5EF4-FFF2-40B4-BE49-F238E27FC236}">
                <a16:creationId xmlns:a16="http://schemas.microsoft.com/office/drawing/2014/main" id="{B8033CC3-B23C-9C37-5B3D-4E347FB20D3E}"/>
              </a:ext>
            </a:extLst>
          </p:cNvPr>
          <p:cNvSpPr txBox="1"/>
          <p:nvPr/>
        </p:nvSpPr>
        <p:spPr>
          <a:xfrm>
            <a:off x="11216264" y="3940716"/>
            <a:ext cx="2209453" cy="455856"/>
          </a:xfrm>
          <a:prstGeom prst="rect">
            <a:avLst/>
          </a:prstGeom>
          <a:noFill/>
        </p:spPr>
        <p:txBody>
          <a:bodyPr wrap="square" lIns="0" tIns="0" rIns="0" bIns="0" rtlCol="0">
            <a:noAutofit/>
          </a:bodyPr>
          <a:lstStyle/>
          <a:p>
            <a:pPr>
              <a:lnSpc>
                <a:spcPct val="110000"/>
              </a:lnSpc>
              <a:spcBef>
                <a:spcPts val="1800"/>
              </a:spcBef>
            </a:pPr>
            <a:r>
              <a:rPr lang="en-US" sz="1400" dirty="0">
                <a:solidFill>
                  <a:srgbClr val="000000"/>
                </a:solidFill>
                <a:ea typeface="IBM Plex Sans" charset="0"/>
                <a:cs typeface="IBM Plex Sans" charset="0"/>
              </a:rPr>
              <a:t>Implementation phase</a:t>
            </a:r>
          </a:p>
        </p:txBody>
      </p:sp>
    </p:spTree>
    <p:extLst>
      <p:ext uri="{BB962C8B-B14F-4D97-AF65-F5344CB8AC3E}">
        <p14:creationId xmlns:p14="http://schemas.microsoft.com/office/powerpoint/2010/main" val="3082832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7F7D0-69D7-46B2-35CD-004F10CDABD7}"/>
              </a:ext>
            </a:extLst>
          </p:cNvPr>
          <p:cNvSpPr>
            <a:spLocks noGrp="1"/>
          </p:cNvSpPr>
          <p:nvPr>
            <p:ph type="title"/>
          </p:nvPr>
        </p:nvSpPr>
        <p:spPr/>
        <p:txBody>
          <a:bodyPr/>
          <a:lstStyle/>
          <a:p>
            <a:r>
              <a:rPr lang="en-US" sz="3200" dirty="0">
                <a:solidFill>
                  <a:schemeClr val="accent2"/>
                </a:solidFill>
              </a:rPr>
              <a:t>What CEOs need to </a:t>
            </a:r>
            <a:r>
              <a:rPr lang="en-US" sz="3200" b="1" dirty="0">
                <a:solidFill>
                  <a:schemeClr val="accent2"/>
                </a:solidFill>
                <a:latin typeface="IBM Plex Sans SmBld" panose="020B0503050203000203" pitchFamily="34" charset="0"/>
              </a:rPr>
              <a:t>do</a:t>
            </a:r>
            <a:endParaRPr lang="en-US" sz="3200" dirty="0">
              <a:solidFill>
                <a:schemeClr val="accent2"/>
              </a:solidFill>
            </a:endParaRPr>
          </a:p>
        </p:txBody>
      </p:sp>
      <p:sp>
        <p:nvSpPr>
          <p:cNvPr id="4" name="Text Placeholder 3">
            <a:extLst>
              <a:ext uri="{FF2B5EF4-FFF2-40B4-BE49-F238E27FC236}">
                <a16:creationId xmlns:a16="http://schemas.microsoft.com/office/drawing/2014/main" id="{9E9C6F61-5129-2B26-1F10-12B51EC26CD0}"/>
              </a:ext>
            </a:extLst>
          </p:cNvPr>
          <p:cNvSpPr>
            <a:spLocks noGrp="1"/>
          </p:cNvSpPr>
          <p:nvPr>
            <p:ph type="body" sz="quarter" idx="13"/>
          </p:nvPr>
        </p:nvSpPr>
        <p:spPr/>
        <p:txBody>
          <a:bodyPr/>
          <a:lstStyle/>
          <a:p>
            <a:r>
              <a:rPr lang="en-US" sz="1800" b="1" dirty="0">
                <a:solidFill>
                  <a:schemeClr val="accent2"/>
                </a:solidFill>
              </a:rPr>
              <a:t>Acknowledge generative AI’s short-term limitations while planning to capitalize on its full potential. </a:t>
            </a:r>
            <a:r>
              <a:rPr lang="en-US" sz="1800" dirty="0"/>
              <a:t>While generative AI isn’t proficient at numeric analysis yet, it will be soon. Develop value-adding use cases now to prepare for this future generative AI capability. </a:t>
            </a:r>
            <a:endParaRPr lang="en-US" dirty="0"/>
          </a:p>
        </p:txBody>
      </p:sp>
      <p:sp>
        <p:nvSpPr>
          <p:cNvPr id="5" name="Text Placeholder 4">
            <a:extLst>
              <a:ext uri="{FF2B5EF4-FFF2-40B4-BE49-F238E27FC236}">
                <a16:creationId xmlns:a16="http://schemas.microsoft.com/office/drawing/2014/main" id="{9661EB9F-ACE3-82E7-3557-312A323676CF}"/>
              </a:ext>
            </a:extLst>
          </p:cNvPr>
          <p:cNvSpPr>
            <a:spLocks noGrp="1"/>
          </p:cNvSpPr>
          <p:nvPr>
            <p:ph type="body" sz="quarter" idx="14"/>
          </p:nvPr>
        </p:nvSpPr>
        <p:spPr>
          <a:xfrm>
            <a:off x="7387208" y="2057400"/>
            <a:ext cx="3513582" cy="5486400"/>
          </a:xfrm>
        </p:spPr>
        <p:txBody>
          <a:bodyPr/>
          <a:lstStyle/>
          <a:p>
            <a:r>
              <a:rPr lang="en-US" sz="1800" b="1" dirty="0">
                <a:solidFill>
                  <a:schemeClr val="accent2"/>
                </a:solidFill>
              </a:rPr>
              <a:t>Build governance structures across the finance organization to steer generative AI use cases. </a:t>
            </a:r>
            <a:r>
              <a:rPr lang="en-US" sz="1800" dirty="0"/>
              <a:t>Bridge governance gaps and develop ethical guidelines that will support the ethical adoption of generative AI. Extend a culture of personal human responsibility and accountability into the technology.</a:t>
            </a:r>
            <a:endParaRPr lang="en-US" dirty="0"/>
          </a:p>
        </p:txBody>
      </p:sp>
      <p:sp>
        <p:nvSpPr>
          <p:cNvPr id="6" name="Text Placeholder 5">
            <a:extLst>
              <a:ext uri="{FF2B5EF4-FFF2-40B4-BE49-F238E27FC236}">
                <a16:creationId xmlns:a16="http://schemas.microsoft.com/office/drawing/2014/main" id="{FBA626BB-FDCC-AE13-D076-236EAEF8AA53}"/>
              </a:ext>
            </a:extLst>
          </p:cNvPr>
          <p:cNvSpPr>
            <a:spLocks noGrp="1"/>
          </p:cNvSpPr>
          <p:nvPr>
            <p:ph type="body" sz="quarter" idx="15"/>
          </p:nvPr>
        </p:nvSpPr>
        <p:spPr>
          <a:xfrm>
            <a:off x="10987608" y="2057400"/>
            <a:ext cx="3513600" cy="5486400"/>
          </a:xfrm>
        </p:spPr>
        <p:txBody>
          <a:bodyPr/>
          <a:lstStyle/>
          <a:p>
            <a:r>
              <a:rPr lang="en-US" sz="1800" b="1" dirty="0">
                <a:solidFill>
                  <a:schemeClr val="accent2"/>
                </a:solidFill>
              </a:rPr>
              <a:t>Ask your CFO to drive targeted generative AI adoption in day-to-day activities. </a:t>
            </a:r>
            <a:r>
              <a:rPr lang="en-US" sz="1800" dirty="0"/>
              <a:t>Get individuals to use generative AI in specific daily tasks. Aligning generative AI adoption to real-world responsibilities will help overcome employee resistance and prove the value of this transformative technology. </a:t>
            </a:r>
            <a:endParaRPr lang="en-US" dirty="0"/>
          </a:p>
        </p:txBody>
      </p:sp>
      <p:sp>
        <p:nvSpPr>
          <p:cNvPr id="8" name="Text Placeholder 7">
            <a:extLst>
              <a:ext uri="{FF2B5EF4-FFF2-40B4-BE49-F238E27FC236}">
                <a16:creationId xmlns:a16="http://schemas.microsoft.com/office/drawing/2014/main" id="{A41BC7DC-6BA6-DFF9-C18A-E39685D5AE1A}"/>
              </a:ext>
            </a:extLst>
          </p:cNvPr>
          <p:cNvSpPr>
            <a:spLocks noGrp="1"/>
          </p:cNvSpPr>
          <p:nvPr>
            <p:ph type="body" sz="quarter" idx="18"/>
          </p:nvPr>
        </p:nvSpPr>
        <p:spPr/>
        <p:txBody>
          <a:bodyPr/>
          <a:lstStyle/>
          <a:p>
            <a:r>
              <a:rPr lang="en-US" dirty="0"/>
              <a:t>Transformation</a:t>
            </a:r>
          </a:p>
        </p:txBody>
      </p:sp>
      <p:sp>
        <p:nvSpPr>
          <p:cNvPr id="11" name="Text Placeholder 2">
            <a:extLst>
              <a:ext uri="{FF2B5EF4-FFF2-40B4-BE49-F238E27FC236}">
                <a16:creationId xmlns:a16="http://schemas.microsoft.com/office/drawing/2014/main" id="{F3D1B34F-8E48-FD1F-6CBF-4325362E242C}"/>
              </a:ext>
            </a:extLst>
          </p:cNvPr>
          <p:cNvSpPr txBox="1">
            <a:spLocks/>
          </p:cNvSpPr>
          <p:nvPr/>
        </p:nvSpPr>
        <p:spPr>
          <a:xfrm>
            <a:off x="457200" y="2057400"/>
            <a:ext cx="2971800" cy="5486400"/>
          </a:xfrm>
          <a:prstGeom prst="rect">
            <a:avLst/>
          </a:prstGeom>
          <a:ln w="3175">
            <a:noFill/>
          </a:ln>
        </p:spPr>
        <p:txBody>
          <a:bodyPr vert="horz" lIns="0" tIns="18360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6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2800" kern="0" dirty="0">
                <a:ea typeface="Times New Roman" panose="02020603050405020304" pitchFamily="18" charset="0"/>
                <a:cs typeface="Calibri" panose="020F0502020204030204" pitchFamily="34" charset="0"/>
              </a:rPr>
              <a:t>Attack labor-intensive tasks that are ripe for generative AI automation</a:t>
            </a:r>
            <a:endParaRPr lang="en-IN" sz="2800" kern="0"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6462338"/>
      </p:ext>
    </p:extLst>
  </p:cSld>
  <p:clrMapOvr>
    <a:masterClrMapping/>
  </p:clrMapOvr>
</p:sld>
</file>

<file path=ppt/theme/theme1.xml><?xml version="1.0" encoding="utf-8"?>
<a:theme xmlns:a="http://schemas.openxmlformats.org/drawingml/2006/main" name="[1] Dividers ">
  <a:themeElements>
    <a:clrScheme name="Custom 4">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D6864A76-11A7-544B-89AF-EC0F8858D672}"/>
    </a:ext>
  </a:extLst>
</a:theme>
</file>

<file path=ppt/theme/theme10.xml><?xml version="1.0" encoding="utf-8"?>
<a:theme xmlns:a="http://schemas.openxmlformats.org/drawingml/2006/main" name="1_IBM Brand Template 2022_content slides">
  <a:themeElements>
    <a:clrScheme name="IBM brand presentation palette 2022">
      <a:dk1>
        <a:srgbClr val="FFFFFF"/>
      </a:dk1>
      <a:lt1>
        <a:srgbClr val="000000"/>
      </a:lt1>
      <a:dk2>
        <a:srgbClr val="E5F6FF"/>
      </a:dk2>
      <a:lt2>
        <a:srgbClr val="F4F4F4"/>
      </a:lt2>
      <a:accent1>
        <a:srgbClr val="002D9C"/>
      </a:accent1>
      <a:accent2>
        <a:srgbClr val="0F62FE"/>
      </a:accent2>
      <a:accent3>
        <a:srgbClr val="82CFFF"/>
      </a:accent3>
      <a:accent4>
        <a:srgbClr val="9EF0F0"/>
      </a:accent4>
      <a:accent5>
        <a:srgbClr val="E0E0E0"/>
      </a:accent5>
      <a:accent6>
        <a:srgbClr val="FCF4D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50">
      <a:srgbClr val="FA4D56"/>
    </a:custClr>
    <a:custClr name="Red 40">
      <a:srgbClr val="FF8389"/>
    </a:custClr>
    <a:custClr name="Red 30">
      <a:srgbClr val="FFB3B8"/>
    </a:custClr>
    <a:custClr name="Red 20">
      <a:srgbClr val="FFD7D9"/>
    </a:custClr>
    <a:custClr name="Red 10">
      <a:srgbClr val="FFF1F1"/>
    </a:custClr>
    <a:custClr name="Purple 50">
      <a:srgbClr val="A56EFF"/>
    </a:custClr>
    <a:custClr name="Purple 40">
      <a:srgbClr val="BE95FF"/>
    </a:custClr>
    <a:custClr name="Purple 30">
      <a:srgbClr val="D4BBFF"/>
    </a:custClr>
    <a:custClr name="Purple 20">
      <a:srgbClr val="E8DAFF"/>
    </a:custClr>
    <a:custClr name="Purple 10">
      <a:srgbClr val="F6F2FF"/>
    </a:custClr>
    <a:custClr name="Green 30">
      <a:srgbClr val="6FDC8C"/>
    </a:custClr>
    <a:custClr name="Green 20">
      <a:srgbClr val="A7F0BA"/>
    </a:custClr>
    <a:custClr name="Green 10">
      <a:srgbClr val="DEFBE6"/>
    </a:custClr>
    <a:custClr name="Yellow 20">
      <a:srgbClr val="FDDC69"/>
    </a:custClr>
    <a:custClr name="Yellow 10">
      <a:srgbClr val="FCF4D6"/>
    </a:custClr>
    <a:custClr name="Teal 50">
      <a:srgbClr val="009D9A"/>
    </a:custClr>
    <a:custClr name="Teal 40">
      <a:srgbClr val="08BDBA"/>
    </a:custClr>
    <a:custClr name="Teal 30">
      <a:srgbClr val="3DDBD9"/>
    </a:custClr>
    <a:custClr name="Teal 20">
      <a:srgbClr val="9EF0F0"/>
    </a:custClr>
    <a:custClr name="Teal 10">
      <a:srgbClr val="D9FBFB"/>
    </a:custClr>
  </a:custClrLst>
  <a:extLst>
    <a:ext uri="{05A4C25C-085E-4340-85A3-A5531E510DB2}">
      <thm15:themeFamily xmlns:thm15="http://schemas.microsoft.com/office/thememl/2012/main" name="IBM_Presentation_Template_2022_V01_Plex" id="{4C35AED2-0956-0D40-B36D-C06D62725AA8}" vid="{C4BA05BF-74B1-4B4C-B175-992815DE89C6}"/>
    </a:ext>
  </a:extLst>
</a:theme>
</file>

<file path=ppt/theme/theme11.xml><?xml version="1.0" encoding="utf-8"?>
<a:theme xmlns:a="http://schemas.openxmlformats.org/drawingml/2006/main" name="IBM BxD 2018 black background">
  <a:themeElements>
    <a:clrScheme name="Custom 3">
      <a:dk1>
        <a:srgbClr val="FFFFFF"/>
      </a:dk1>
      <a:lt1>
        <a:srgbClr val="000000"/>
      </a:lt1>
      <a:dk2>
        <a:srgbClr val="525252"/>
      </a:dk2>
      <a:lt2>
        <a:srgbClr val="F4F4F4"/>
      </a:lt2>
      <a:accent1>
        <a:srgbClr val="0F62FE"/>
      </a:accent1>
      <a:accent2>
        <a:srgbClr val="002D9C"/>
      </a:accent2>
      <a:accent3>
        <a:srgbClr val="D02670"/>
      </a:accent3>
      <a:accent4>
        <a:srgbClr val="8A3FFC"/>
      </a:accent4>
      <a:accent5>
        <a:srgbClr val="007D79"/>
      </a:accent5>
      <a:accent6>
        <a:srgbClr val="697077"/>
      </a:accent6>
      <a:hlink>
        <a:srgbClr val="4589FF"/>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IBM Plex Sans"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12.xml><?xml version="1.0" encoding="utf-8"?>
<a:theme xmlns:a="http://schemas.openxmlformats.org/drawingml/2006/main" name="IBM BxD 2018 black background">
  <a:themeElements>
    <a:clrScheme name="Custom 3">
      <a:dk1>
        <a:srgbClr val="FFFFFF"/>
      </a:dk1>
      <a:lt1>
        <a:srgbClr val="000000"/>
      </a:lt1>
      <a:dk2>
        <a:srgbClr val="525252"/>
      </a:dk2>
      <a:lt2>
        <a:srgbClr val="F4F4F4"/>
      </a:lt2>
      <a:accent1>
        <a:srgbClr val="0F62FE"/>
      </a:accent1>
      <a:accent2>
        <a:srgbClr val="002D9C"/>
      </a:accent2>
      <a:accent3>
        <a:srgbClr val="D02670"/>
      </a:accent3>
      <a:accent4>
        <a:srgbClr val="8A3FFC"/>
      </a:accent4>
      <a:accent5>
        <a:srgbClr val="007D79"/>
      </a:accent5>
      <a:accent6>
        <a:srgbClr val="697077"/>
      </a:accent6>
      <a:hlink>
        <a:srgbClr val="4589FF"/>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IBM Plex Sans"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2.xml><?xml version="1.0" encoding="utf-8"?>
<a:theme xmlns:a="http://schemas.openxmlformats.org/drawingml/2006/main" name="[2] 4-column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51D5ED3C-73A5-D749-97FF-AEEEBD0D7824}"/>
    </a:ext>
  </a:extLst>
</a:theme>
</file>

<file path=ppt/theme/theme3.xml><?xml version="1.0" encoding="utf-8"?>
<a:theme xmlns:a="http://schemas.openxmlformats.org/drawingml/2006/main" name="[3] 3-column layouts">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56151070-FE72-D146-AFD4-9649937BC71F}"/>
    </a:ext>
  </a:extLst>
</a:theme>
</file>

<file path=ppt/theme/theme4.xml><?xml version="1.0" encoding="utf-8"?>
<a:theme xmlns:a="http://schemas.openxmlformats.org/drawingml/2006/main" name="[4] small boxes">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CB7A5B9D-F1BC-A148-A44B-A32ADB2ADDA6}"/>
    </a:ext>
  </a:extLst>
</a:theme>
</file>

<file path=ppt/theme/theme5.xml><?xml version="1.0" encoding="utf-8"?>
<a:theme xmlns:a="http://schemas.openxmlformats.org/drawingml/2006/main" name="[5]  1:4_3:4">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1AB74E32-C93F-4041-A24B-3841BE185CAC}"/>
    </a:ext>
  </a:extLst>
</a:theme>
</file>

<file path=ppt/theme/theme6.xml><?xml version="1.0" encoding="utf-8"?>
<a:theme xmlns:a="http://schemas.openxmlformats.org/drawingml/2006/main" name="[6] 1:2_1:2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44AF4DC5-66D0-DC4B-AE29-5D090C439002}"/>
    </a:ext>
  </a:extLst>
</a:theme>
</file>

<file path=ppt/theme/theme7.xml><?xml version="1.0" encoding="utf-8"?>
<a:theme xmlns:a="http://schemas.openxmlformats.org/drawingml/2006/main" name="7 combo slides">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FC88F25D-729D-0049-916D-E960318E4D6F}"/>
    </a:ext>
  </a:extLst>
</a:theme>
</file>

<file path=ppt/theme/theme8.xml><?xml version="1.0" encoding="utf-8"?>
<a:theme xmlns:a="http://schemas.openxmlformats.org/drawingml/2006/main" name="Covers, ©, end slides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spAutoFit/>
      </a:bodyPr>
      <a:lstStyle>
        <a:defPPr algn="l">
          <a:lnSpc>
            <a:spcPct val="110000"/>
          </a:lnSpc>
          <a:spcBef>
            <a:spcPts val="1800"/>
          </a:spcBef>
          <a:defRPr sz="1800" dirty="0"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658BCC14-4155-BD4E-9584-5BAE3402D225}"/>
    </a:ext>
  </a:extLst>
</a:theme>
</file>

<file path=ppt/theme/theme9.xml><?xml version="1.0" encoding="utf-8"?>
<a:theme xmlns:a="http://schemas.openxmlformats.org/drawingml/2006/main" name="IBM Brand Template 2022_content slides">
  <a:themeElements>
    <a:clrScheme name="IBM brand presentation palette 2022">
      <a:dk1>
        <a:srgbClr val="FFFFFF"/>
      </a:dk1>
      <a:lt1>
        <a:srgbClr val="000000"/>
      </a:lt1>
      <a:dk2>
        <a:srgbClr val="E5F6FF"/>
      </a:dk2>
      <a:lt2>
        <a:srgbClr val="F4F4F4"/>
      </a:lt2>
      <a:accent1>
        <a:srgbClr val="002D9C"/>
      </a:accent1>
      <a:accent2>
        <a:srgbClr val="0F62FE"/>
      </a:accent2>
      <a:accent3>
        <a:srgbClr val="82CFFF"/>
      </a:accent3>
      <a:accent4>
        <a:srgbClr val="9EF0F0"/>
      </a:accent4>
      <a:accent5>
        <a:srgbClr val="E0E0E0"/>
      </a:accent5>
      <a:accent6>
        <a:srgbClr val="FCF4D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50">
      <a:srgbClr val="FA4D56"/>
    </a:custClr>
    <a:custClr name="Red 40">
      <a:srgbClr val="FF8389"/>
    </a:custClr>
    <a:custClr name="Red 30">
      <a:srgbClr val="FFB3B8"/>
    </a:custClr>
    <a:custClr name="Red 20">
      <a:srgbClr val="FFD7D9"/>
    </a:custClr>
    <a:custClr name="Red 10">
      <a:srgbClr val="FFF1F1"/>
    </a:custClr>
    <a:custClr name="Purple 50">
      <a:srgbClr val="A56EFF"/>
    </a:custClr>
    <a:custClr name="Purple 40">
      <a:srgbClr val="BE95FF"/>
    </a:custClr>
    <a:custClr name="Purple 30">
      <a:srgbClr val="D4BBFF"/>
    </a:custClr>
    <a:custClr name="Purple 20">
      <a:srgbClr val="E8DAFF"/>
    </a:custClr>
    <a:custClr name="Purple 10">
      <a:srgbClr val="F6F2FF"/>
    </a:custClr>
    <a:custClr name="Green 30">
      <a:srgbClr val="6FDC8C"/>
    </a:custClr>
    <a:custClr name="Green 20">
      <a:srgbClr val="A7F0BA"/>
    </a:custClr>
    <a:custClr name="Green 10">
      <a:srgbClr val="DEFBE6"/>
    </a:custClr>
    <a:custClr name="Yellow 20">
      <a:srgbClr val="FDDC69"/>
    </a:custClr>
    <a:custClr name="Yellow 10">
      <a:srgbClr val="FCF4D6"/>
    </a:custClr>
    <a:custClr name="Teal 50">
      <a:srgbClr val="009D9A"/>
    </a:custClr>
    <a:custClr name="Teal 40">
      <a:srgbClr val="08BDBA"/>
    </a:custClr>
    <a:custClr name="Teal 30">
      <a:srgbClr val="3DDBD9"/>
    </a:custClr>
    <a:custClr name="Teal 20">
      <a:srgbClr val="9EF0F0"/>
    </a:custClr>
    <a:custClr name="Teal 10">
      <a:srgbClr val="D9FBFB"/>
    </a:custClr>
  </a:custClrLst>
  <a:extLst>
    <a:ext uri="{05A4C25C-085E-4340-85A3-A5531E510DB2}">
      <thm15:themeFamily xmlns:thm15="http://schemas.microsoft.com/office/thememl/2012/main" name="IBM_Presentation_Template_2022_V01_Plex" id="{4C35AED2-0956-0D40-B36D-C06D62725AA8}" vid="{C4BA05BF-74B1-4B4C-B175-992815DE89C6}"/>
    </a:ext>
  </a:extLst>
</a:theme>
</file>

<file path=ppt/theme/themeOverride1.xml><?xml version="1.0" encoding="utf-8"?>
<a:themeOverride xmlns:a="http://schemas.openxmlformats.org/drawingml/2006/main">
  <a:clrScheme name="IBM brand presentation palette 2022">
    <a:dk1>
      <a:srgbClr val="FFFFFF"/>
    </a:dk1>
    <a:lt1>
      <a:srgbClr val="000000"/>
    </a:lt1>
    <a:dk2>
      <a:srgbClr val="E5F6FF"/>
    </a:dk2>
    <a:lt2>
      <a:srgbClr val="F4F4F4"/>
    </a:lt2>
    <a:accent1>
      <a:srgbClr val="002D9C"/>
    </a:accent1>
    <a:accent2>
      <a:srgbClr val="0F62FE"/>
    </a:accent2>
    <a:accent3>
      <a:srgbClr val="82CFFF"/>
    </a:accent3>
    <a:accent4>
      <a:srgbClr val="9EF0F0"/>
    </a:accent4>
    <a:accent5>
      <a:srgbClr val="E0E0E0"/>
    </a:accent5>
    <a:accent6>
      <a:srgbClr val="FCF4D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IBM brand presentation palette 2022">
    <a:dk1>
      <a:srgbClr val="FFFFFF"/>
    </a:dk1>
    <a:lt1>
      <a:srgbClr val="000000"/>
    </a:lt1>
    <a:dk2>
      <a:srgbClr val="E5F6FF"/>
    </a:dk2>
    <a:lt2>
      <a:srgbClr val="F4F4F4"/>
    </a:lt2>
    <a:accent1>
      <a:srgbClr val="002D9C"/>
    </a:accent1>
    <a:accent2>
      <a:srgbClr val="0F62FE"/>
    </a:accent2>
    <a:accent3>
      <a:srgbClr val="82CFFF"/>
    </a:accent3>
    <a:accent4>
      <a:srgbClr val="9EF0F0"/>
    </a:accent4>
    <a:accent5>
      <a:srgbClr val="E0E0E0"/>
    </a:accent5>
    <a:accent6>
      <a:srgbClr val="FCF4D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IBM brand presentation palette 2022">
    <a:dk1>
      <a:srgbClr val="FFFFFF"/>
    </a:dk1>
    <a:lt1>
      <a:srgbClr val="000000"/>
    </a:lt1>
    <a:dk2>
      <a:srgbClr val="E5F6FF"/>
    </a:dk2>
    <a:lt2>
      <a:srgbClr val="F4F4F4"/>
    </a:lt2>
    <a:accent1>
      <a:srgbClr val="002D9C"/>
    </a:accent1>
    <a:accent2>
      <a:srgbClr val="0F62FE"/>
    </a:accent2>
    <a:accent3>
      <a:srgbClr val="82CFFF"/>
    </a:accent3>
    <a:accent4>
      <a:srgbClr val="9EF0F0"/>
    </a:accent4>
    <a:accent5>
      <a:srgbClr val="E0E0E0"/>
    </a:accent5>
    <a:accent6>
      <a:srgbClr val="FCF4D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[1] Dividers </Template>
  <TotalTime>3944</TotalTime>
  <Words>1642</Words>
  <Application>Microsoft Macintosh PowerPoint</Application>
  <PresentationFormat>Custom</PresentationFormat>
  <Paragraphs>177</Paragraphs>
  <Slides>14</Slides>
  <Notes>8</Notes>
  <HiddenSlides>0</HiddenSlides>
  <MMClips>0</MMClips>
  <ScaleCrop>false</ScaleCrop>
  <HeadingPairs>
    <vt:vector size="6" baseType="variant">
      <vt:variant>
        <vt:lpstr>Fonts Used</vt:lpstr>
      </vt:variant>
      <vt:variant>
        <vt:i4>13</vt:i4>
      </vt:variant>
      <vt:variant>
        <vt:lpstr>Theme</vt:lpstr>
      </vt:variant>
      <vt:variant>
        <vt:i4>10</vt:i4>
      </vt:variant>
      <vt:variant>
        <vt:lpstr>Slide Titles</vt:lpstr>
      </vt:variant>
      <vt:variant>
        <vt:i4>14</vt:i4>
      </vt:variant>
    </vt:vector>
  </HeadingPairs>
  <TitlesOfParts>
    <vt:vector size="37" baseType="lpstr">
      <vt:lpstr>Aptos</vt:lpstr>
      <vt:lpstr>Arial</vt:lpstr>
      <vt:lpstr>Arial Regular</vt:lpstr>
      <vt:lpstr>Calibri</vt:lpstr>
      <vt:lpstr>IBM Plex Sans</vt:lpstr>
      <vt:lpstr>IBM Plex Sans ExtLt</vt:lpstr>
      <vt:lpstr>IBM Plex Sans Light</vt:lpstr>
      <vt:lpstr>IBM Plex Sans Medm</vt:lpstr>
      <vt:lpstr>IBM Plex Sans SmBld</vt:lpstr>
      <vt:lpstr>IBM Plex Sans Thin</vt:lpstr>
      <vt:lpstr>IBM Plex Serif Light</vt:lpstr>
      <vt:lpstr>System Font Regular</vt:lpstr>
      <vt:lpstr>Times New Roman</vt:lpstr>
      <vt:lpstr>[1] Dividers </vt:lpstr>
      <vt:lpstr>[2] 4-column </vt:lpstr>
      <vt:lpstr>[3] 3-column layouts</vt:lpstr>
      <vt:lpstr>[4] small boxes</vt:lpstr>
      <vt:lpstr>[5]  1:4_3:4</vt:lpstr>
      <vt:lpstr>[6] 1:2_1:2 </vt:lpstr>
      <vt:lpstr>7 combo slides</vt:lpstr>
      <vt:lpstr>Covers, ©, end slides </vt:lpstr>
      <vt:lpstr>IBM Brand Template 2022_content slides</vt:lpstr>
      <vt:lpstr>1_IBM Brand Template 2022_content slides</vt:lpstr>
      <vt:lpstr>The CEO’s guide to Generative AI:  Finance</vt:lpstr>
      <vt:lpstr>Unlock your finance team’s analytical prowess</vt:lpstr>
      <vt:lpstr>Finance  Finance is primed for a generative AI revolution</vt:lpstr>
      <vt:lpstr>PowerPoint Presentation</vt:lpstr>
      <vt:lpstr>What CEOs need to know  You need generative AI for FinOps—and FinOps for generative AI</vt:lpstr>
      <vt:lpstr>What CEOs need to do</vt:lpstr>
      <vt:lpstr>PowerPoint Presentation</vt:lpstr>
      <vt:lpstr>What CEOs need to know</vt:lpstr>
      <vt:lpstr>What CEOs need to do</vt:lpstr>
      <vt:lpstr>PowerPoint Presentation</vt:lpstr>
      <vt:lpstr>PowerPoint Presentation</vt:lpstr>
      <vt:lpstr>What CEOs need to do</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IBV best practices template </dc:title>
  <dc:creator>Rajrohit S Teer</dc:creator>
  <cp:lastModifiedBy>Namit Agrawal</cp:lastModifiedBy>
  <cp:revision>64</cp:revision>
  <cp:lastPrinted>2019-04-25T15:14:05Z</cp:lastPrinted>
  <dcterms:created xsi:type="dcterms:W3CDTF">2023-07-31T08:49:32Z</dcterms:created>
  <dcterms:modified xsi:type="dcterms:W3CDTF">2025-01-31T12:34:39Z</dcterms:modified>
</cp:coreProperties>
</file>

<file path=docProps/thumbnail.jpeg>
</file>